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9926638" cy="1435576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0FA"/>
    <a:srgbClr val="009300"/>
    <a:srgbClr val="13FB12"/>
    <a:srgbClr val="E80F0E"/>
    <a:srgbClr val="0103F7"/>
    <a:srgbClr val="47F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36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42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94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10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03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13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80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0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77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50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11E7B-3AB4-4C79-B662-0CFF87943DC5}" type="datetimeFigureOut">
              <a:rPr lang="zh-CN" altLang="en-US" smtClean="0"/>
              <a:t>2016/9/12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4C-3BE1-4DD0-A28F-3A911C3B9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927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8" t="23873" r="19519" b="20544"/>
          <a:stretch/>
        </p:blipFill>
        <p:spPr>
          <a:xfrm>
            <a:off x="290513" y="447029"/>
            <a:ext cx="11582400" cy="6310678"/>
          </a:xfrm>
          <a:prstGeom prst="rect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17651" y="-43595"/>
            <a:ext cx="9144000" cy="466531"/>
          </a:xfrm>
        </p:spPr>
        <p:txBody>
          <a:bodyPr>
            <a:no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宁波中心城区地下综合管廊建设规划图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7232651" y="5833187"/>
            <a:ext cx="2279650" cy="83269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现状管廊：</a:t>
            </a:r>
            <a:endParaRPr lang="en-US" altLang="zh-CN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2016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年实施：</a:t>
            </a:r>
            <a:endParaRPr lang="en-US" altLang="zh-CN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2017-2020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年实施：</a:t>
            </a:r>
            <a:endParaRPr lang="en-US" altLang="zh-CN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远期实施：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8521893" y="6147372"/>
            <a:ext cx="839755" cy="9331"/>
          </a:xfrm>
          <a:prstGeom prst="line">
            <a:avLst/>
          </a:prstGeom>
          <a:ln w="2540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8521893" y="6319527"/>
            <a:ext cx="839755" cy="9331"/>
          </a:xfrm>
          <a:prstGeom prst="line">
            <a:avLst/>
          </a:prstGeom>
          <a:ln w="25400">
            <a:solidFill>
              <a:srgbClr val="0103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8521893" y="6522566"/>
            <a:ext cx="839755" cy="9331"/>
          </a:xfrm>
          <a:prstGeom prst="line">
            <a:avLst/>
          </a:prstGeom>
          <a:ln w="25400">
            <a:solidFill>
              <a:srgbClr val="E80F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8521893" y="5975217"/>
            <a:ext cx="839755" cy="9331"/>
          </a:xfrm>
          <a:prstGeom prst="line">
            <a:avLst/>
          </a:prstGeom>
          <a:ln w="25400">
            <a:solidFill>
              <a:srgbClr val="13FB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23</Words>
  <Application>Microsoft Office PowerPoint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黑体</vt:lpstr>
      <vt:lpstr>宋体</vt:lpstr>
      <vt:lpstr>Arial</vt:lpstr>
      <vt:lpstr>Calibri</vt:lpstr>
      <vt:lpstr>Calibri Light</vt:lpstr>
      <vt:lpstr>Office 主题</vt:lpstr>
      <vt:lpstr>宁波中心城区地下综合管廊建设规划图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宁波中心城区地下综合管廊建设规划图</dc:title>
  <dc:creator>hgy</dc:creator>
  <cp:lastModifiedBy>hgy</cp:lastModifiedBy>
  <cp:revision>14</cp:revision>
  <cp:lastPrinted>2016-09-12T04:56:56Z</cp:lastPrinted>
  <dcterms:created xsi:type="dcterms:W3CDTF">2016-09-12T01:47:12Z</dcterms:created>
  <dcterms:modified xsi:type="dcterms:W3CDTF">2016-09-12T06:33:48Z</dcterms:modified>
</cp:coreProperties>
</file>