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95" r:id="rId2"/>
    <p:sldId id="25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3" r:id="rId38"/>
    <p:sldId id="334" r:id="rId39"/>
    <p:sldId id="335" r:id="rId40"/>
    <p:sldId id="336" r:id="rId41"/>
    <p:sldId id="375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52" r:id="rId55"/>
    <p:sldId id="372" r:id="rId56"/>
    <p:sldId id="353" r:id="rId57"/>
    <p:sldId id="354" r:id="rId58"/>
    <p:sldId id="374" r:id="rId59"/>
    <p:sldId id="357" r:id="rId60"/>
    <p:sldId id="355" r:id="rId61"/>
    <p:sldId id="258" r:id="rId62"/>
    <p:sldId id="351" r:id="rId63"/>
    <p:sldId id="349" r:id="rId64"/>
    <p:sldId id="370" r:id="rId65"/>
    <p:sldId id="364" r:id="rId66"/>
    <p:sldId id="371" r:id="rId6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78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9191F-A726-4252-8AE0-E29B8508F3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623A60E-BF07-4F54-8B22-2F886F374D73}">
      <dgm:prSet phldrT="[文本]" custT="1"/>
      <dgm:spPr/>
      <dgm:t>
        <a:bodyPr/>
        <a:lstStyle/>
        <a:p>
          <a:r>
            <a:rPr lang="zh-CN" altLang="en-US" sz="3600" b="1" dirty="0" smtClean="0"/>
            <a:t>感性认识：教育困惑</a:t>
          </a:r>
          <a:endParaRPr lang="zh-CN" altLang="en-US" sz="3600" b="1" dirty="0"/>
        </a:p>
      </dgm:t>
    </dgm:pt>
    <dgm:pt modelId="{DDCCBDE7-9FB0-409E-BB8E-914F645F75EC}" type="par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8DDD6A5A-8267-44D6-AFBA-378BEC4E7804}" type="sib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C582A2BF-EC3A-4A51-8EEC-AB1E776FBDD1}">
      <dgm:prSet phldrT="[文本]" custT="1"/>
      <dgm:spPr/>
      <dgm:t>
        <a:bodyPr/>
        <a:lstStyle/>
        <a:p>
          <a:r>
            <a:rPr lang="zh-CN" altLang="en-US" sz="3600" b="1" dirty="0" smtClean="0"/>
            <a:t>理性工作：教育策略</a:t>
          </a:r>
          <a:endParaRPr lang="zh-CN" altLang="en-US" sz="3600" b="1" dirty="0"/>
        </a:p>
      </dgm:t>
    </dgm:pt>
    <dgm:pt modelId="{0FF510D2-2BD0-4B3C-90A7-73FBE63F4F5A}" type="par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4728C7F9-942D-4737-85DC-5F47B6D8AA59}" type="sib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2AAB6326-5680-4578-AC0B-EA1A28416B63}">
      <dgm:prSet phldrT="[文本]" custT="1"/>
      <dgm:spPr/>
      <dgm:t>
        <a:bodyPr/>
        <a:lstStyle/>
        <a:p>
          <a:r>
            <a:rPr lang="zh-CN" altLang="en-US" sz="3600" b="1" dirty="0" smtClean="0"/>
            <a:t>情理兼备：教育思考</a:t>
          </a:r>
          <a:endParaRPr lang="zh-CN" altLang="en-US" sz="3600" b="1" dirty="0"/>
        </a:p>
      </dgm:t>
    </dgm:pt>
    <dgm:pt modelId="{BF61B6EB-2E52-46CE-AB08-8999E6B5090E}" type="par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B0457925-EC20-4BB1-B826-931ECC7E22F7}" type="sib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E45E1FC5-83EF-4C37-A080-8813CFF6B1B1}" type="pres">
      <dgm:prSet presAssocID="{E039191F-A726-4252-8AE0-E29B8508F3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ED2B88A-413E-49E3-8979-22E75FF8CE98}" type="pres">
      <dgm:prSet presAssocID="{E039191F-A726-4252-8AE0-E29B8508F39A}" presName="Name1" presStyleCnt="0"/>
      <dgm:spPr/>
    </dgm:pt>
    <dgm:pt modelId="{7D44AEF3-9BDB-4A1A-8273-7CE3A5959A7A}" type="pres">
      <dgm:prSet presAssocID="{E039191F-A726-4252-8AE0-E29B8508F39A}" presName="cycle" presStyleCnt="0"/>
      <dgm:spPr/>
    </dgm:pt>
    <dgm:pt modelId="{12FFFE14-2362-4239-B611-72A37A3C2DB0}" type="pres">
      <dgm:prSet presAssocID="{E039191F-A726-4252-8AE0-E29B8508F39A}" presName="srcNode" presStyleLbl="node1" presStyleIdx="0" presStyleCnt="3"/>
      <dgm:spPr/>
    </dgm:pt>
    <dgm:pt modelId="{41483BFA-08CB-42D7-9108-B4A99D924C80}" type="pres">
      <dgm:prSet presAssocID="{E039191F-A726-4252-8AE0-E29B8508F39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1C7F513-AFBE-4658-B8E4-C76B6349309D}" type="pres">
      <dgm:prSet presAssocID="{E039191F-A726-4252-8AE0-E29B8508F39A}" presName="extraNode" presStyleLbl="node1" presStyleIdx="0" presStyleCnt="3"/>
      <dgm:spPr/>
    </dgm:pt>
    <dgm:pt modelId="{2E246D38-60AA-422D-A5D1-068DDB4121D1}" type="pres">
      <dgm:prSet presAssocID="{E039191F-A726-4252-8AE0-E29B8508F39A}" presName="dstNode" presStyleLbl="node1" presStyleIdx="0" presStyleCnt="3"/>
      <dgm:spPr/>
    </dgm:pt>
    <dgm:pt modelId="{95E779A5-6001-4E4C-90AF-8AB047B6D78D}" type="pres">
      <dgm:prSet presAssocID="{7623A60E-BF07-4F54-8B22-2F886F374D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D0C40A-5E65-421F-992E-61071029326F}" type="pres">
      <dgm:prSet presAssocID="{7623A60E-BF07-4F54-8B22-2F886F374D73}" presName="accent_1" presStyleCnt="0"/>
      <dgm:spPr/>
    </dgm:pt>
    <dgm:pt modelId="{CAE96B08-DE28-4011-8D12-D93AAB904DE8}" type="pres">
      <dgm:prSet presAssocID="{7623A60E-BF07-4F54-8B22-2F886F374D73}" presName="accentRepeatNode" presStyleLbl="solidFgAcc1" presStyleIdx="0" presStyleCnt="3"/>
      <dgm:spPr/>
    </dgm:pt>
    <dgm:pt modelId="{C5CD3809-0119-49E8-84CD-82865724525C}" type="pres">
      <dgm:prSet presAssocID="{C582A2BF-EC3A-4A51-8EEC-AB1E776FBD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F09C-BED7-4FF5-991F-7EB9CD2857EB}" type="pres">
      <dgm:prSet presAssocID="{C582A2BF-EC3A-4A51-8EEC-AB1E776FBDD1}" presName="accent_2" presStyleCnt="0"/>
      <dgm:spPr/>
    </dgm:pt>
    <dgm:pt modelId="{40D1F419-61B4-45D5-80F4-514940AF5E6B}" type="pres">
      <dgm:prSet presAssocID="{C582A2BF-EC3A-4A51-8EEC-AB1E776FBDD1}" presName="accentRepeatNode" presStyleLbl="solidFgAcc1" presStyleIdx="1" presStyleCnt="3"/>
      <dgm:spPr/>
    </dgm:pt>
    <dgm:pt modelId="{9153D76D-DF4E-4B15-A94F-05CFD1F3A216}" type="pres">
      <dgm:prSet presAssocID="{2AAB6326-5680-4578-AC0B-EA1A28416B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472A3-AA17-49A3-A446-138E017BA065}" type="pres">
      <dgm:prSet presAssocID="{2AAB6326-5680-4578-AC0B-EA1A28416B63}" presName="accent_3" presStyleCnt="0"/>
      <dgm:spPr/>
    </dgm:pt>
    <dgm:pt modelId="{A026A893-3488-482E-B217-A6479E189AE3}" type="pres">
      <dgm:prSet presAssocID="{2AAB6326-5680-4578-AC0B-EA1A28416B63}" presName="accentRepeatNode" presStyleLbl="solidFgAcc1" presStyleIdx="2" presStyleCnt="3"/>
      <dgm:spPr/>
    </dgm:pt>
  </dgm:ptLst>
  <dgm:cxnLst>
    <dgm:cxn modelId="{48545597-D0F0-4B97-8009-765F62B88395}" type="presOf" srcId="{7623A60E-BF07-4F54-8B22-2F886F374D73}" destId="{95E779A5-6001-4E4C-90AF-8AB047B6D78D}" srcOrd="0" destOrd="0" presId="urn:microsoft.com/office/officeart/2008/layout/VerticalCurvedList"/>
    <dgm:cxn modelId="{E3A3ECE8-B65B-423A-AF6F-39988B2E0C78}" type="presOf" srcId="{C582A2BF-EC3A-4A51-8EEC-AB1E776FBDD1}" destId="{C5CD3809-0119-49E8-84CD-82865724525C}" srcOrd="0" destOrd="0" presId="urn:microsoft.com/office/officeart/2008/layout/VerticalCurvedList"/>
    <dgm:cxn modelId="{258794DE-CEAF-42C7-860F-C81B857E5650}" type="presOf" srcId="{8DDD6A5A-8267-44D6-AFBA-378BEC4E7804}" destId="{41483BFA-08CB-42D7-9108-B4A99D924C80}" srcOrd="0" destOrd="0" presId="urn:microsoft.com/office/officeart/2008/layout/VerticalCurvedList"/>
    <dgm:cxn modelId="{845C7FF6-AE5D-403D-8ABF-C141CCA39225}" type="presOf" srcId="{2AAB6326-5680-4578-AC0B-EA1A28416B63}" destId="{9153D76D-DF4E-4B15-A94F-05CFD1F3A216}" srcOrd="0" destOrd="0" presId="urn:microsoft.com/office/officeart/2008/layout/VerticalCurvedList"/>
    <dgm:cxn modelId="{2A3B4DCA-A6C7-4F1D-9EB6-ACBB27C8A867}" srcId="{E039191F-A726-4252-8AE0-E29B8508F39A}" destId="{7623A60E-BF07-4F54-8B22-2F886F374D73}" srcOrd="0" destOrd="0" parTransId="{DDCCBDE7-9FB0-409E-BB8E-914F645F75EC}" sibTransId="{8DDD6A5A-8267-44D6-AFBA-378BEC4E7804}"/>
    <dgm:cxn modelId="{D6FCC203-B8D2-4098-A45D-FEF3B319C7AB}" type="presOf" srcId="{E039191F-A726-4252-8AE0-E29B8508F39A}" destId="{E45E1FC5-83EF-4C37-A080-8813CFF6B1B1}" srcOrd="0" destOrd="0" presId="urn:microsoft.com/office/officeart/2008/layout/VerticalCurvedList"/>
    <dgm:cxn modelId="{F543E3CF-71AE-45B6-9884-0BC902765B3B}" srcId="{E039191F-A726-4252-8AE0-E29B8508F39A}" destId="{C582A2BF-EC3A-4A51-8EEC-AB1E776FBDD1}" srcOrd="1" destOrd="0" parTransId="{0FF510D2-2BD0-4B3C-90A7-73FBE63F4F5A}" sibTransId="{4728C7F9-942D-4737-85DC-5F47B6D8AA59}"/>
    <dgm:cxn modelId="{03A0833C-1680-4FF3-903E-492D52A3C54F}" srcId="{E039191F-A726-4252-8AE0-E29B8508F39A}" destId="{2AAB6326-5680-4578-AC0B-EA1A28416B63}" srcOrd="2" destOrd="0" parTransId="{BF61B6EB-2E52-46CE-AB08-8999E6B5090E}" sibTransId="{B0457925-EC20-4BB1-B826-931ECC7E22F7}"/>
    <dgm:cxn modelId="{C441A7CC-34AD-4386-8F75-BDAB350EEAE0}" type="presParOf" srcId="{E45E1FC5-83EF-4C37-A080-8813CFF6B1B1}" destId="{CED2B88A-413E-49E3-8979-22E75FF8CE98}" srcOrd="0" destOrd="0" presId="urn:microsoft.com/office/officeart/2008/layout/VerticalCurvedList"/>
    <dgm:cxn modelId="{C5406AAA-B55E-44B5-A4E8-C6D16376D874}" type="presParOf" srcId="{CED2B88A-413E-49E3-8979-22E75FF8CE98}" destId="{7D44AEF3-9BDB-4A1A-8273-7CE3A5959A7A}" srcOrd="0" destOrd="0" presId="urn:microsoft.com/office/officeart/2008/layout/VerticalCurvedList"/>
    <dgm:cxn modelId="{70C16C82-0537-40D2-BBC3-B9FDC8F63475}" type="presParOf" srcId="{7D44AEF3-9BDB-4A1A-8273-7CE3A5959A7A}" destId="{12FFFE14-2362-4239-B611-72A37A3C2DB0}" srcOrd="0" destOrd="0" presId="urn:microsoft.com/office/officeart/2008/layout/VerticalCurvedList"/>
    <dgm:cxn modelId="{DC488DD8-F1BC-44ED-AEC1-CC9FBC3D9767}" type="presParOf" srcId="{7D44AEF3-9BDB-4A1A-8273-7CE3A5959A7A}" destId="{41483BFA-08CB-42D7-9108-B4A99D924C80}" srcOrd="1" destOrd="0" presId="urn:microsoft.com/office/officeart/2008/layout/VerticalCurvedList"/>
    <dgm:cxn modelId="{42BD468C-0638-4A7E-9994-D9FBFE4007B2}" type="presParOf" srcId="{7D44AEF3-9BDB-4A1A-8273-7CE3A5959A7A}" destId="{A1C7F513-AFBE-4658-B8E4-C76B6349309D}" srcOrd="2" destOrd="0" presId="urn:microsoft.com/office/officeart/2008/layout/VerticalCurvedList"/>
    <dgm:cxn modelId="{48CA2694-72C4-417E-B06D-7899CD2523D0}" type="presParOf" srcId="{7D44AEF3-9BDB-4A1A-8273-7CE3A5959A7A}" destId="{2E246D38-60AA-422D-A5D1-068DDB4121D1}" srcOrd="3" destOrd="0" presId="urn:microsoft.com/office/officeart/2008/layout/VerticalCurvedList"/>
    <dgm:cxn modelId="{DD54B738-245C-44D0-90DB-3679F87B9EC5}" type="presParOf" srcId="{CED2B88A-413E-49E3-8979-22E75FF8CE98}" destId="{95E779A5-6001-4E4C-90AF-8AB047B6D78D}" srcOrd="1" destOrd="0" presId="urn:microsoft.com/office/officeart/2008/layout/VerticalCurvedList"/>
    <dgm:cxn modelId="{05282DCD-EF59-45B8-8C47-A8DB762701D5}" type="presParOf" srcId="{CED2B88A-413E-49E3-8979-22E75FF8CE98}" destId="{1ED0C40A-5E65-421F-992E-61071029326F}" srcOrd="2" destOrd="0" presId="urn:microsoft.com/office/officeart/2008/layout/VerticalCurvedList"/>
    <dgm:cxn modelId="{F9357E8F-49D7-4578-BF5D-9A13988464C4}" type="presParOf" srcId="{1ED0C40A-5E65-421F-992E-61071029326F}" destId="{CAE96B08-DE28-4011-8D12-D93AAB904DE8}" srcOrd="0" destOrd="0" presId="urn:microsoft.com/office/officeart/2008/layout/VerticalCurvedList"/>
    <dgm:cxn modelId="{C8669D53-BF63-469F-BB96-E91AE5234C44}" type="presParOf" srcId="{CED2B88A-413E-49E3-8979-22E75FF8CE98}" destId="{C5CD3809-0119-49E8-84CD-82865724525C}" srcOrd="3" destOrd="0" presId="urn:microsoft.com/office/officeart/2008/layout/VerticalCurvedList"/>
    <dgm:cxn modelId="{881B6619-9618-4A9F-9C30-542737F4F3EF}" type="presParOf" srcId="{CED2B88A-413E-49E3-8979-22E75FF8CE98}" destId="{8EBDF09C-BED7-4FF5-991F-7EB9CD2857EB}" srcOrd="4" destOrd="0" presId="urn:microsoft.com/office/officeart/2008/layout/VerticalCurvedList"/>
    <dgm:cxn modelId="{667A5C80-4151-472E-93FD-F16D1D1CAC2B}" type="presParOf" srcId="{8EBDF09C-BED7-4FF5-991F-7EB9CD2857EB}" destId="{40D1F419-61B4-45D5-80F4-514940AF5E6B}" srcOrd="0" destOrd="0" presId="urn:microsoft.com/office/officeart/2008/layout/VerticalCurvedList"/>
    <dgm:cxn modelId="{A9BF2E42-30BA-42D2-8DFA-458C3FE79294}" type="presParOf" srcId="{CED2B88A-413E-49E3-8979-22E75FF8CE98}" destId="{9153D76D-DF4E-4B15-A94F-05CFD1F3A216}" srcOrd="5" destOrd="0" presId="urn:microsoft.com/office/officeart/2008/layout/VerticalCurvedList"/>
    <dgm:cxn modelId="{A2A2AF23-AD6D-40C4-9DC5-973A8DD995C7}" type="presParOf" srcId="{CED2B88A-413E-49E3-8979-22E75FF8CE98}" destId="{BDD472A3-AA17-49A3-A446-138E017BA065}" srcOrd="6" destOrd="0" presId="urn:microsoft.com/office/officeart/2008/layout/VerticalCurvedList"/>
    <dgm:cxn modelId="{A87D94E1-DCCB-4580-8CFA-50C9650E93A9}" type="presParOf" srcId="{BDD472A3-AA17-49A3-A446-138E017BA065}" destId="{A026A893-3488-482E-B217-A6479E189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9191F-A726-4252-8AE0-E29B8508F3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623A60E-BF07-4F54-8B22-2F886F374D73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感性认识：教育困惑</a:t>
          </a:r>
          <a:endParaRPr lang="zh-CN" altLang="en-US" sz="3600" b="1" dirty="0">
            <a:solidFill>
              <a:srgbClr val="FF0000"/>
            </a:solidFill>
          </a:endParaRPr>
        </a:p>
      </dgm:t>
    </dgm:pt>
    <dgm:pt modelId="{DDCCBDE7-9FB0-409E-BB8E-914F645F75EC}" type="par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8DDD6A5A-8267-44D6-AFBA-378BEC4E7804}" type="sib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C582A2BF-EC3A-4A51-8EEC-AB1E776FBDD1}">
      <dgm:prSet phldrT="[文本]" custT="1"/>
      <dgm:spPr/>
      <dgm:t>
        <a:bodyPr/>
        <a:lstStyle/>
        <a:p>
          <a:r>
            <a:rPr lang="zh-CN" altLang="en-US" sz="3600" b="1" dirty="0" smtClean="0"/>
            <a:t>理性工作：教育策略</a:t>
          </a:r>
          <a:endParaRPr lang="zh-CN" altLang="en-US" sz="3600" b="1" dirty="0"/>
        </a:p>
      </dgm:t>
    </dgm:pt>
    <dgm:pt modelId="{0FF510D2-2BD0-4B3C-90A7-73FBE63F4F5A}" type="par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4728C7F9-942D-4737-85DC-5F47B6D8AA59}" type="sib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2AAB6326-5680-4578-AC0B-EA1A28416B63}">
      <dgm:prSet phldrT="[文本]" custT="1"/>
      <dgm:spPr/>
      <dgm:t>
        <a:bodyPr/>
        <a:lstStyle/>
        <a:p>
          <a:r>
            <a:rPr lang="zh-CN" altLang="en-US" sz="3600" b="1" dirty="0" smtClean="0"/>
            <a:t>情理兼备：教育思考</a:t>
          </a:r>
          <a:endParaRPr lang="zh-CN" altLang="en-US" sz="3600" b="1" dirty="0"/>
        </a:p>
      </dgm:t>
    </dgm:pt>
    <dgm:pt modelId="{BF61B6EB-2E52-46CE-AB08-8999E6B5090E}" type="par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B0457925-EC20-4BB1-B826-931ECC7E22F7}" type="sib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E45E1FC5-83EF-4C37-A080-8813CFF6B1B1}" type="pres">
      <dgm:prSet presAssocID="{E039191F-A726-4252-8AE0-E29B8508F3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ED2B88A-413E-49E3-8979-22E75FF8CE98}" type="pres">
      <dgm:prSet presAssocID="{E039191F-A726-4252-8AE0-E29B8508F39A}" presName="Name1" presStyleCnt="0"/>
      <dgm:spPr/>
    </dgm:pt>
    <dgm:pt modelId="{7D44AEF3-9BDB-4A1A-8273-7CE3A5959A7A}" type="pres">
      <dgm:prSet presAssocID="{E039191F-A726-4252-8AE0-E29B8508F39A}" presName="cycle" presStyleCnt="0"/>
      <dgm:spPr/>
    </dgm:pt>
    <dgm:pt modelId="{12FFFE14-2362-4239-B611-72A37A3C2DB0}" type="pres">
      <dgm:prSet presAssocID="{E039191F-A726-4252-8AE0-E29B8508F39A}" presName="srcNode" presStyleLbl="node1" presStyleIdx="0" presStyleCnt="3"/>
      <dgm:spPr/>
    </dgm:pt>
    <dgm:pt modelId="{41483BFA-08CB-42D7-9108-B4A99D924C80}" type="pres">
      <dgm:prSet presAssocID="{E039191F-A726-4252-8AE0-E29B8508F39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1C7F513-AFBE-4658-B8E4-C76B6349309D}" type="pres">
      <dgm:prSet presAssocID="{E039191F-A726-4252-8AE0-E29B8508F39A}" presName="extraNode" presStyleLbl="node1" presStyleIdx="0" presStyleCnt="3"/>
      <dgm:spPr/>
    </dgm:pt>
    <dgm:pt modelId="{2E246D38-60AA-422D-A5D1-068DDB4121D1}" type="pres">
      <dgm:prSet presAssocID="{E039191F-A726-4252-8AE0-E29B8508F39A}" presName="dstNode" presStyleLbl="node1" presStyleIdx="0" presStyleCnt="3"/>
      <dgm:spPr/>
    </dgm:pt>
    <dgm:pt modelId="{95E779A5-6001-4E4C-90AF-8AB047B6D78D}" type="pres">
      <dgm:prSet presAssocID="{7623A60E-BF07-4F54-8B22-2F886F374D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D0C40A-5E65-421F-992E-61071029326F}" type="pres">
      <dgm:prSet presAssocID="{7623A60E-BF07-4F54-8B22-2F886F374D73}" presName="accent_1" presStyleCnt="0"/>
      <dgm:spPr/>
    </dgm:pt>
    <dgm:pt modelId="{CAE96B08-DE28-4011-8D12-D93AAB904DE8}" type="pres">
      <dgm:prSet presAssocID="{7623A60E-BF07-4F54-8B22-2F886F374D73}" presName="accentRepeatNode" presStyleLbl="solidFgAcc1" presStyleIdx="0" presStyleCnt="3"/>
      <dgm:spPr/>
    </dgm:pt>
    <dgm:pt modelId="{C5CD3809-0119-49E8-84CD-82865724525C}" type="pres">
      <dgm:prSet presAssocID="{C582A2BF-EC3A-4A51-8EEC-AB1E776FBD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F09C-BED7-4FF5-991F-7EB9CD2857EB}" type="pres">
      <dgm:prSet presAssocID="{C582A2BF-EC3A-4A51-8EEC-AB1E776FBDD1}" presName="accent_2" presStyleCnt="0"/>
      <dgm:spPr/>
    </dgm:pt>
    <dgm:pt modelId="{40D1F419-61B4-45D5-80F4-514940AF5E6B}" type="pres">
      <dgm:prSet presAssocID="{C582A2BF-EC3A-4A51-8EEC-AB1E776FBDD1}" presName="accentRepeatNode" presStyleLbl="solidFgAcc1" presStyleIdx="1" presStyleCnt="3"/>
      <dgm:spPr/>
    </dgm:pt>
    <dgm:pt modelId="{9153D76D-DF4E-4B15-A94F-05CFD1F3A216}" type="pres">
      <dgm:prSet presAssocID="{2AAB6326-5680-4578-AC0B-EA1A28416B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472A3-AA17-49A3-A446-138E017BA065}" type="pres">
      <dgm:prSet presAssocID="{2AAB6326-5680-4578-AC0B-EA1A28416B63}" presName="accent_3" presStyleCnt="0"/>
      <dgm:spPr/>
    </dgm:pt>
    <dgm:pt modelId="{A026A893-3488-482E-B217-A6479E189AE3}" type="pres">
      <dgm:prSet presAssocID="{2AAB6326-5680-4578-AC0B-EA1A28416B63}" presName="accentRepeatNode" presStyleLbl="solidFgAcc1" presStyleIdx="2" presStyleCnt="3"/>
      <dgm:spPr/>
    </dgm:pt>
  </dgm:ptLst>
  <dgm:cxnLst>
    <dgm:cxn modelId="{B265B740-7956-4E53-B3E4-4463F48BC7BB}" type="presOf" srcId="{8DDD6A5A-8267-44D6-AFBA-378BEC4E7804}" destId="{41483BFA-08CB-42D7-9108-B4A99D924C80}" srcOrd="0" destOrd="0" presId="urn:microsoft.com/office/officeart/2008/layout/VerticalCurvedList"/>
    <dgm:cxn modelId="{2A3B4DCA-A6C7-4F1D-9EB6-ACBB27C8A867}" srcId="{E039191F-A726-4252-8AE0-E29B8508F39A}" destId="{7623A60E-BF07-4F54-8B22-2F886F374D73}" srcOrd="0" destOrd="0" parTransId="{DDCCBDE7-9FB0-409E-BB8E-914F645F75EC}" sibTransId="{8DDD6A5A-8267-44D6-AFBA-378BEC4E7804}"/>
    <dgm:cxn modelId="{4150B363-117E-4222-86D0-948E1C852134}" type="presOf" srcId="{E039191F-A726-4252-8AE0-E29B8508F39A}" destId="{E45E1FC5-83EF-4C37-A080-8813CFF6B1B1}" srcOrd="0" destOrd="0" presId="urn:microsoft.com/office/officeart/2008/layout/VerticalCurvedList"/>
    <dgm:cxn modelId="{46FD15EF-9A77-487F-95D0-C06E87925900}" type="presOf" srcId="{2AAB6326-5680-4578-AC0B-EA1A28416B63}" destId="{9153D76D-DF4E-4B15-A94F-05CFD1F3A216}" srcOrd="0" destOrd="0" presId="urn:microsoft.com/office/officeart/2008/layout/VerticalCurvedList"/>
    <dgm:cxn modelId="{F543E3CF-71AE-45B6-9884-0BC902765B3B}" srcId="{E039191F-A726-4252-8AE0-E29B8508F39A}" destId="{C582A2BF-EC3A-4A51-8EEC-AB1E776FBDD1}" srcOrd="1" destOrd="0" parTransId="{0FF510D2-2BD0-4B3C-90A7-73FBE63F4F5A}" sibTransId="{4728C7F9-942D-4737-85DC-5F47B6D8AA59}"/>
    <dgm:cxn modelId="{4AF40979-BE06-405B-840C-DA990C67A96E}" type="presOf" srcId="{7623A60E-BF07-4F54-8B22-2F886F374D73}" destId="{95E779A5-6001-4E4C-90AF-8AB047B6D78D}" srcOrd="0" destOrd="0" presId="urn:microsoft.com/office/officeart/2008/layout/VerticalCurvedList"/>
    <dgm:cxn modelId="{03A0833C-1680-4FF3-903E-492D52A3C54F}" srcId="{E039191F-A726-4252-8AE0-E29B8508F39A}" destId="{2AAB6326-5680-4578-AC0B-EA1A28416B63}" srcOrd="2" destOrd="0" parTransId="{BF61B6EB-2E52-46CE-AB08-8999E6B5090E}" sibTransId="{B0457925-EC20-4BB1-B826-931ECC7E22F7}"/>
    <dgm:cxn modelId="{68F9E88E-883C-4318-ABE3-292EE75468EF}" type="presOf" srcId="{C582A2BF-EC3A-4A51-8EEC-AB1E776FBDD1}" destId="{C5CD3809-0119-49E8-84CD-82865724525C}" srcOrd="0" destOrd="0" presId="urn:microsoft.com/office/officeart/2008/layout/VerticalCurvedList"/>
    <dgm:cxn modelId="{4AC7ADD9-C42E-4F9C-8C2C-4A2025C3508C}" type="presParOf" srcId="{E45E1FC5-83EF-4C37-A080-8813CFF6B1B1}" destId="{CED2B88A-413E-49E3-8979-22E75FF8CE98}" srcOrd="0" destOrd="0" presId="urn:microsoft.com/office/officeart/2008/layout/VerticalCurvedList"/>
    <dgm:cxn modelId="{22DC9DA7-D543-4BDC-8117-F09BBFCDB68A}" type="presParOf" srcId="{CED2B88A-413E-49E3-8979-22E75FF8CE98}" destId="{7D44AEF3-9BDB-4A1A-8273-7CE3A5959A7A}" srcOrd="0" destOrd="0" presId="urn:microsoft.com/office/officeart/2008/layout/VerticalCurvedList"/>
    <dgm:cxn modelId="{CCCC9086-BB1C-49DF-A560-CBA4303F21A4}" type="presParOf" srcId="{7D44AEF3-9BDB-4A1A-8273-7CE3A5959A7A}" destId="{12FFFE14-2362-4239-B611-72A37A3C2DB0}" srcOrd="0" destOrd="0" presId="urn:microsoft.com/office/officeart/2008/layout/VerticalCurvedList"/>
    <dgm:cxn modelId="{E07C0CE5-6CE3-4086-8315-B03B7B891DDE}" type="presParOf" srcId="{7D44AEF3-9BDB-4A1A-8273-7CE3A5959A7A}" destId="{41483BFA-08CB-42D7-9108-B4A99D924C80}" srcOrd="1" destOrd="0" presId="urn:microsoft.com/office/officeart/2008/layout/VerticalCurvedList"/>
    <dgm:cxn modelId="{BB3EA3FB-3FCC-4298-B250-FDB8D7C7FE5F}" type="presParOf" srcId="{7D44AEF3-9BDB-4A1A-8273-7CE3A5959A7A}" destId="{A1C7F513-AFBE-4658-B8E4-C76B6349309D}" srcOrd="2" destOrd="0" presId="urn:microsoft.com/office/officeart/2008/layout/VerticalCurvedList"/>
    <dgm:cxn modelId="{7067DC51-859D-4D89-BE0F-3511C1611FBF}" type="presParOf" srcId="{7D44AEF3-9BDB-4A1A-8273-7CE3A5959A7A}" destId="{2E246D38-60AA-422D-A5D1-068DDB4121D1}" srcOrd="3" destOrd="0" presId="urn:microsoft.com/office/officeart/2008/layout/VerticalCurvedList"/>
    <dgm:cxn modelId="{5A8B7CC7-2031-467B-8FE8-73BD0D060AE9}" type="presParOf" srcId="{CED2B88A-413E-49E3-8979-22E75FF8CE98}" destId="{95E779A5-6001-4E4C-90AF-8AB047B6D78D}" srcOrd="1" destOrd="0" presId="urn:microsoft.com/office/officeart/2008/layout/VerticalCurvedList"/>
    <dgm:cxn modelId="{E802A81A-0E9D-4FC1-8473-F89638A67E58}" type="presParOf" srcId="{CED2B88A-413E-49E3-8979-22E75FF8CE98}" destId="{1ED0C40A-5E65-421F-992E-61071029326F}" srcOrd="2" destOrd="0" presId="urn:microsoft.com/office/officeart/2008/layout/VerticalCurvedList"/>
    <dgm:cxn modelId="{60E7C49C-11B5-45D2-9AC9-FE0BF4E90689}" type="presParOf" srcId="{1ED0C40A-5E65-421F-992E-61071029326F}" destId="{CAE96B08-DE28-4011-8D12-D93AAB904DE8}" srcOrd="0" destOrd="0" presId="urn:microsoft.com/office/officeart/2008/layout/VerticalCurvedList"/>
    <dgm:cxn modelId="{CF5375E9-1E51-43B1-AAE1-E864E0DC7C18}" type="presParOf" srcId="{CED2B88A-413E-49E3-8979-22E75FF8CE98}" destId="{C5CD3809-0119-49E8-84CD-82865724525C}" srcOrd="3" destOrd="0" presId="urn:microsoft.com/office/officeart/2008/layout/VerticalCurvedList"/>
    <dgm:cxn modelId="{7DCF005B-D691-46BA-A35A-361F7FE3028E}" type="presParOf" srcId="{CED2B88A-413E-49E3-8979-22E75FF8CE98}" destId="{8EBDF09C-BED7-4FF5-991F-7EB9CD2857EB}" srcOrd="4" destOrd="0" presId="urn:microsoft.com/office/officeart/2008/layout/VerticalCurvedList"/>
    <dgm:cxn modelId="{59DB9444-8B19-4600-BBBE-7AAA124AD008}" type="presParOf" srcId="{8EBDF09C-BED7-4FF5-991F-7EB9CD2857EB}" destId="{40D1F419-61B4-45D5-80F4-514940AF5E6B}" srcOrd="0" destOrd="0" presId="urn:microsoft.com/office/officeart/2008/layout/VerticalCurvedList"/>
    <dgm:cxn modelId="{E759E814-0566-441F-899F-32165C7D3F23}" type="presParOf" srcId="{CED2B88A-413E-49E3-8979-22E75FF8CE98}" destId="{9153D76D-DF4E-4B15-A94F-05CFD1F3A216}" srcOrd="5" destOrd="0" presId="urn:microsoft.com/office/officeart/2008/layout/VerticalCurvedList"/>
    <dgm:cxn modelId="{CBD9EB17-7538-4ECD-B1DB-B85F4130E1D9}" type="presParOf" srcId="{CED2B88A-413E-49E3-8979-22E75FF8CE98}" destId="{BDD472A3-AA17-49A3-A446-138E017BA065}" srcOrd="6" destOrd="0" presId="urn:microsoft.com/office/officeart/2008/layout/VerticalCurvedList"/>
    <dgm:cxn modelId="{292EFD2B-C1F0-4E37-933D-6625BA006F84}" type="presParOf" srcId="{BDD472A3-AA17-49A3-A446-138E017BA065}" destId="{A026A893-3488-482E-B217-A6479E189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C3CE5-F2DE-4D60-9FA5-F450D8F29C16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CCBD8DFD-EFA3-4A97-8AFF-20B1CCB6A0B6}">
      <dgm:prSet phldrT="[文本]" phldr="1"/>
      <dgm:spPr/>
      <dgm:t>
        <a:bodyPr/>
        <a:lstStyle/>
        <a:p>
          <a:endParaRPr lang="zh-CN" altLang="en-US" dirty="0"/>
        </a:p>
      </dgm:t>
    </dgm:pt>
    <dgm:pt modelId="{5F2AF52F-D4AA-42DF-9010-7DDDBF4185AB}" type="parTrans" cxnId="{7A90E57F-2848-4BDD-BC60-ED0268013372}">
      <dgm:prSet/>
      <dgm:spPr/>
      <dgm:t>
        <a:bodyPr/>
        <a:lstStyle/>
        <a:p>
          <a:endParaRPr lang="zh-CN" altLang="en-US"/>
        </a:p>
      </dgm:t>
    </dgm:pt>
    <dgm:pt modelId="{272AAA5F-6737-46D4-9E81-73E115CBBD0B}" type="sibTrans" cxnId="{7A90E57F-2848-4BDD-BC60-ED0268013372}">
      <dgm:prSet/>
      <dgm:spPr/>
      <dgm:t>
        <a:bodyPr/>
        <a:lstStyle/>
        <a:p>
          <a:endParaRPr lang="zh-CN" altLang="en-US"/>
        </a:p>
      </dgm:t>
    </dgm:pt>
    <dgm:pt modelId="{488AE6AE-09DD-41C5-B01B-AA15C849BC35}">
      <dgm:prSet phldrT="[文本]"/>
      <dgm:spPr/>
      <dgm:t>
        <a:bodyPr/>
        <a:lstStyle/>
        <a:p>
          <a:r>
            <a:rPr lang="zh-CN" altLang="en-US" dirty="0" smtClean="0"/>
            <a:t>调座位，永远的痛！</a:t>
          </a:r>
          <a:endParaRPr lang="zh-CN" altLang="en-US" dirty="0"/>
        </a:p>
      </dgm:t>
    </dgm:pt>
    <dgm:pt modelId="{596CA578-8DEC-4EC2-A5AA-E9B01FF97265}" type="parTrans" cxnId="{AFB39645-D610-45C4-AD61-DA8A113A3A8C}">
      <dgm:prSet/>
      <dgm:spPr/>
      <dgm:t>
        <a:bodyPr/>
        <a:lstStyle/>
        <a:p>
          <a:endParaRPr lang="zh-CN" altLang="en-US"/>
        </a:p>
      </dgm:t>
    </dgm:pt>
    <dgm:pt modelId="{D3A92050-C84B-48DD-BD8F-C5C7634335D6}" type="sibTrans" cxnId="{AFB39645-D610-45C4-AD61-DA8A113A3A8C}">
      <dgm:prSet/>
      <dgm:spPr/>
      <dgm:t>
        <a:bodyPr/>
        <a:lstStyle/>
        <a:p>
          <a:endParaRPr lang="zh-CN" altLang="en-US"/>
        </a:p>
      </dgm:t>
    </dgm:pt>
    <dgm:pt modelId="{63FD5848-5720-4B18-97DF-BA099BDBCB10}">
      <dgm:prSet phldrT="[文本]" phldr="1"/>
      <dgm:spPr/>
      <dgm:t>
        <a:bodyPr/>
        <a:lstStyle/>
        <a:p>
          <a:endParaRPr lang="zh-CN" altLang="en-US" dirty="0"/>
        </a:p>
      </dgm:t>
    </dgm:pt>
    <dgm:pt modelId="{9556CD1B-1478-41D4-A9C4-5C5FC7593865}" type="parTrans" cxnId="{AC217097-4582-477C-9191-F1B94274B0E1}">
      <dgm:prSet/>
      <dgm:spPr/>
      <dgm:t>
        <a:bodyPr/>
        <a:lstStyle/>
        <a:p>
          <a:endParaRPr lang="zh-CN" altLang="en-US"/>
        </a:p>
      </dgm:t>
    </dgm:pt>
    <dgm:pt modelId="{60CAF06B-6821-4FD4-8A1D-98CB5D4B04A2}" type="sibTrans" cxnId="{AC217097-4582-477C-9191-F1B94274B0E1}">
      <dgm:prSet/>
      <dgm:spPr/>
      <dgm:t>
        <a:bodyPr/>
        <a:lstStyle/>
        <a:p>
          <a:endParaRPr lang="zh-CN" altLang="en-US"/>
        </a:p>
      </dgm:t>
    </dgm:pt>
    <dgm:pt modelId="{2C05B945-6FF7-4803-B617-3E572555CED8}">
      <dgm:prSet phldrT="[文本]"/>
      <dgm:spPr/>
      <dgm:t>
        <a:bodyPr/>
        <a:lstStyle/>
        <a:p>
          <a:r>
            <a:rPr lang="zh-CN" altLang="en-US" dirty="0" smtClean="0"/>
            <a:t>有我没他，有他没我</a:t>
          </a:r>
          <a:endParaRPr lang="zh-CN" altLang="en-US" dirty="0"/>
        </a:p>
      </dgm:t>
    </dgm:pt>
    <dgm:pt modelId="{358DD944-4CB5-49B6-A5D5-2006140C8EED}" type="sibTrans" cxnId="{07361B39-946E-4DB0-824C-42956A51D974}">
      <dgm:prSet/>
      <dgm:spPr/>
      <dgm:t>
        <a:bodyPr/>
        <a:lstStyle/>
        <a:p>
          <a:endParaRPr lang="zh-CN" altLang="en-US"/>
        </a:p>
      </dgm:t>
    </dgm:pt>
    <dgm:pt modelId="{66E6D37F-B0E8-4C01-BE05-2A56277D7589}" type="parTrans" cxnId="{07361B39-946E-4DB0-824C-42956A51D974}">
      <dgm:prSet/>
      <dgm:spPr/>
      <dgm:t>
        <a:bodyPr/>
        <a:lstStyle/>
        <a:p>
          <a:endParaRPr lang="zh-CN" altLang="en-US"/>
        </a:p>
      </dgm:t>
    </dgm:pt>
    <dgm:pt modelId="{79C7E3F8-03D0-4F8C-9A92-B745B7705036}" type="pres">
      <dgm:prSet presAssocID="{111C3CE5-F2DE-4D60-9FA5-F450D8F29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987380B-EBA4-4A3D-AC71-775C372D3383}" type="pres">
      <dgm:prSet presAssocID="{2C05B945-6FF7-4803-B617-3E572555CE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3B4305-EB1F-4D3B-B79A-5B409B64AE0A}" type="pres">
      <dgm:prSet presAssocID="{2C05B945-6FF7-4803-B617-3E572555CE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61052E-4D72-418E-AC15-2637BE1B8EED}" type="pres">
      <dgm:prSet presAssocID="{488AE6AE-09DD-41C5-B01B-AA15C849BC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EA65E0-B91F-41D3-A666-660D215E6189}" type="pres">
      <dgm:prSet presAssocID="{488AE6AE-09DD-41C5-B01B-AA15C849BC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217097-4582-477C-9191-F1B94274B0E1}" srcId="{488AE6AE-09DD-41C5-B01B-AA15C849BC35}" destId="{63FD5848-5720-4B18-97DF-BA099BDBCB10}" srcOrd="0" destOrd="0" parTransId="{9556CD1B-1478-41D4-A9C4-5C5FC7593865}" sibTransId="{60CAF06B-6821-4FD4-8A1D-98CB5D4B04A2}"/>
    <dgm:cxn modelId="{AFB39645-D610-45C4-AD61-DA8A113A3A8C}" srcId="{111C3CE5-F2DE-4D60-9FA5-F450D8F29C16}" destId="{488AE6AE-09DD-41C5-B01B-AA15C849BC35}" srcOrd="1" destOrd="0" parTransId="{596CA578-8DEC-4EC2-A5AA-E9B01FF97265}" sibTransId="{D3A92050-C84B-48DD-BD8F-C5C7634335D6}"/>
    <dgm:cxn modelId="{07361B39-946E-4DB0-824C-42956A51D974}" srcId="{111C3CE5-F2DE-4D60-9FA5-F450D8F29C16}" destId="{2C05B945-6FF7-4803-B617-3E572555CED8}" srcOrd="0" destOrd="0" parTransId="{66E6D37F-B0E8-4C01-BE05-2A56277D7589}" sibTransId="{358DD944-4CB5-49B6-A5D5-2006140C8EED}"/>
    <dgm:cxn modelId="{6D4C2EFC-B975-470E-8665-B5F6EBDC22F3}" type="presOf" srcId="{CCBD8DFD-EFA3-4A97-8AFF-20B1CCB6A0B6}" destId="{003B4305-EB1F-4D3B-B79A-5B409B64AE0A}" srcOrd="0" destOrd="0" presId="urn:microsoft.com/office/officeart/2005/8/layout/vList2"/>
    <dgm:cxn modelId="{0C281DBC-DAE9-4370-8885-253CF3DFE697}" type="presOf" srcId="{111C3CE5-F2DE-4D60-9FA5-F450D8F29C16}" destId="{79C7E3F8-03D0-4F8C-9A92-B745B7705036}" srcOrd="0" destOrd="0" presId="urn:microsoft.com/office/officeart/2005/8/layout/vList2"/>
    <dgm:cxn modelId="{4DFCA30A-3F94-4B26-B79D-E5808EC800F3}" type="presOf" srcId="{2C05B945-6FF7-4803-B617-3E572555CED8}" destId="{E987380B-EBA4-4A3D-AC71-775C372D3383}" srcOrd="0" destOrd="0" presId="urn:microsoft.com/office/officeart/2005/8/layout/vList2"/>
    <dgm:cxn modelId="{1ABA9B4A-AAFE-4D55-9FF6-2AB7EF0E8E10}" type="presOf" srcId="{488AE6AE-09DD-41C5-B01B-AA15C849BC35}" destId="{E161052E-4D72-418E-AC15-2637BE1B8EED}" srcOrd="0" destOrd="0" presId="urn:microsoft.com/office/officeart/2005/8/layout/vList2"/>
    <dgm:cxn modelId="{14163F3A-973B-451A-A1E5-445A9E72FD6E}" type="presOf" srcId="{63FD5848-5720-4B18-97DF-BA099BDBCB10}" destId="{4DEA65E0-B91F-41D3-A666-660D215E6189}" srcOrd="0" destOrd="0" presId="urn:microsoft.com/office/officeart/2005/8/layout/vList2"/>
    <dgm:cxn modelId="{7A90E57F-2848-4BDD-BC60-ED0268013372}" srcId="{2C05B945-6FF7-4803-B617-3E572555CED8}" destId="{CCBD8DFD-EFA3-4A97-8AFF-20B1CCB6A0B6}" srcOrd="0" destOrd="0" parTransId="{5F2AF52F-D4AA-42DF-9010-7DDDBF4185AB}" sibTransId="{272AAA5F-6737-46D4-9E81-73E115CBBD0B}"/>
    <dgm:cxn modelId="{DF399819-423D-473E-805C-45476D20A99E}" type="presParOf" srcId="{79C7E3F8-03D0-4F8C-9A92-B745B7705036}" destId="{E987380B-EBA4-4A3D-AC71-775C372D3383}" srcOrd="0" destOrd="0" presId="urn:microsoft.com/office/officeart/2005/8/layout/vList2"/>
    <dgm:cxn modelId="{67C35D26-304F-4D8A-B633-27EB295B6690}" type="presParOf" srcId="{79C7E3F8-03D0-4F8C-9A92-B745B7705036}" destId="{003B4305-EB1F-4D3B-B79A-5B409B64AE0A}" srcOrd="1" destOrd="0" presId="urn:microsoft.com/office/officeart/2005/8/layout/vList2"/>
    <dgm:cxn modelId="{6F876453-76E2-4802-BE37-C063A257026E}" type="presParOf" srcId="{79C7E3F8-03D0-4F8C-9A92-B745B7705036}" destId="{E161052E-4D72-418E-AC15-2637BE1B8EED}" srcOrd="2" destOrd="0" presId="urn:microsoft.com/office/officeart/2005/8/layout/vList2"/>
    <dgm:cxn modelId="{DA7295CA-96CE-4F97-9AB2-16BDF789C57D}" type="presParOf" srcId="{79C7E3F8-03D0-4F8C-9A92-B745B7705036}" destId="{4DEA65E0-B91F-41D3-A666-660D215E61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1C3CE5-F2DE-4D60-9FA5-F450D8F29C16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CCBD8DFD-EFA3-4A97-8AFF-20B1CCB6A0B6}">
      <dgm:prSet phldrT="[文本]" phldr="1"/>
      <dgm:spPr/>
      <dgm:t>
        <a:bodyPr/>
        <a:lstStyle/>
        <a:p>
          <a:endParaRPr lang="zh-CN" altLang="en-US" dirty="0"/>
        </a:p>
      </dgm:t>
    </dgm:pt>
    <dgm:pt modelId="{5F2AF52F-D4AA-42DF-9010-7DDDBF4185AB}" type="parTrans" cxnId="{7A90E57F-2848-4BDD-BC60-ED0268013372}">
      <dgm:prSet/>
      <dgm:spPr/>
      <dgm:t>
        <a:bodyPr/>
        <a:lstStyle/>
        <a:p>
          <a:endParaRPr lang="zh-CN" altLang="en-US"/>
        </a:p>
      </dgm:t>
    </dgm:pt>
    <dgm:pt modelId="{272AAA5F-6737-46D4-9E81-73E115CBBD0B}" type="sibTrans" cxnId="{7A90E57F-2848-4BDD-BC60-ED0268013372}">
      <dgm:prSet/>
      <dgm:spPr/>
      <dgm:t>
        <a:bodyPr/>
        <a:lstStyle/>
        <a:p>
          <a:endParaRPr lang="zh-CN" altLang="en-US"/>
        </a:p>
      </dgm:t>
    </dgm:pt>
    <dgm:pt modelId="{488AE6AE-09DD-41C5-B01B-AA15C849BC35}">
      <dgm:prSet phldrT="[文本]"/>
      <dgm:spPr/>
      <dgm:t>
        <a:bodyPr/>
        <a:lstStyle/>
        <a:p>
          <a:r>
            <a:rPr lang="zh-CN" altLang="en-US" dirty="0" smtClean="0"/>
            <a:t>调座位，永远的痛！</a:t>
          </a:r>
          <a:endParaRPr lang="zh-CN" altLang="en-US" dirty="0"/>
        </a:p>
      </dgm:t>
    </dgm:pt>
    <dgm:pt modelId="{596CA578-8DEC-4EC2-A5AA-E9B01FF97265}" type="parTrans" cxnId="{AFB39645-D610-45C4-AD61-DA8A113A3A8C}">
      <dgm:prSet/>
      <dgm:spPr/>
      <dgm:t>
        <a:bodyPr/>
        <a:lstStyle/>
        <a:p>
          <a:endParaRPr lang="zh-CN" altLang="en-US"/>
        </a:p>
      </dgm:t>
    </dgm:pt>
    <dgm:pt modelId="{D3A92050-C84B-48DD-BD8F-C5C7634335D6}" type="sibTrans" cxnId="{AFB39645-D610-45C4-AD61-DA8A113A3A8C}">
      <dgm:prSet/>
      <dgm:spPr/>
      <dgm:t>
        <a:bodyPr/>
        <a:lstStyle/>
        <a:p>
          <a:endParaRPr lang="zh-CN" altLang="en-US"/>
        </a:p>
      </dgm:t>
    </dgm:pt>
    <dgm:pt modelId="{63FD5848-5720-4B18-97DF-BA099BDBCB10}">
      <dgm:prSet phldrT="[文本]" phldr="1"/>
      <dgm:spPr/>
      <dgm:t>
        <a:bodyPr/>
        <a:lstStyle/>
        <a:p>
          <a:endParaRPr lang="zh-CN" altLang="en-US" dirty="0"/>
        </a:p>
      </dgm:t>
    </dgm:pt>
    <dgm:pt modelId="{9556CD1B-1478-41D4-A9C4-5C5FC7593865}" type="parTrans" cxnId="{AC217097-4582-477C-9191-F1B94274B0E1}">
      <dgm:prSet/>
      <dgm:spPr/>
      <dgm:t>
        <a:bodyPr/>
        <a:lstStyle/>
        <a:p>
          <a:endParaRPr lang="zh-CN" altLang="en-US"/>
        </a:p>
      </dgm:t>
    </dgm:pt>
    <dgm:pt modelId="{60CAF06B-6821-4FD4-8A1D-98CB5D4B04A2}" type="sibTrans" cxnId="{AC217097-4582-477C-9191-F1B94274B0E1}">
      <dgm:prSet/>
      <dgm:spPr/>
      <dgm:t>
        <a:bodyPr/>
        <a:lstStyle/>
        <a:p>
          <a:endParaRPr lang="zh-CN" altLang="en-US"/>
        </a:p>
      </dgm:t>
    </dgm:pt>
    <dgm:pt modelId="{2C05B945-6FF7-4803-B617-3E572555CED8}">
      <dgm:prSet phldrT="[文本]"/>
      <dgm:spPr/>
      <dgm:t>
        <a:bodyPr/>
        <a:lstStyle/>
        <a:p>
          <a:r>
            <a:rPr lang="zh-CN" altLang="en-US" dirty="0" smtClean="0"/>
            <a:t>有我没他，有他没我</a:t>
          </a:r>
          <a:endParaRPr lang="zh-CN" altLang="en-US" dirty="0"/>
        </a:p>
      </dgm:t>
    </dgm:pt>
    <dgm:pt modelId="{358DD944-4CB5-49B6-A5D5-2006140C8EED}" type="sibTrans" cxnId="{07361B39-946E-4DB0-824C-42956A51D974}">
      <dgm:prSet/>
      <dgm:spPr/>
      <dgm:t>
        <a:bodyPr/>
        <a:lstStyle/>
        <a:p>
          <a:endParaRPr lang="zh-CN" altLang="en-US"/>
        </a:p>
      </dgm:t>
    </dgm:pt>
    <dgm:pt modelId="{66E6D37F-B0E8-4C01-BE05-2A56277D7589}" type="parTrans" cxnId="{07361B39-946E-4DB0-824C-42956A51D974}">
      <dgm:prSet/>
      <dgm:spPr/>
      <dgm:t>
        <a:bodyPr/>
        <a:lstStyle/>
        <a:p>
          <a:endParaRPr lang="zh-CN" altLang="en-US"/>
        </a:p>
      </dgm:t>
    </dgm:pt>
    <dgm:pt modelId="{79C7E3F8-03D0-4F8C-9A92-B745B7705036}" type="pres">
      <dgm:prSet presAssocID="{111C3CE5-F2DE-4D60-9FA5-F450D8F29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987380B-EBA4-4A3D-AC71-775C372D3383}" type="pres">
      <dgm:prSet presAssocID="{2C05B945-6FF7-4803-B617-3E572555CE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3B4305-EB1F-4D3B-B79A-5B409B64AE0A}" type="pres">
      <dgm:prSet presAssocID="{2C05B945-6FF7-4803-B617-3E572555CE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61052E-4D72-418E-AC15-2637BE1B8EED}" type="pres">
      <dgm:prSet presAssocID="{488AE6AE-09DD-41C5-B01B-AA15C849BC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EA65E0-B91F-41D3-A666-660D215E6189}" type="pres">
      <dgm:prSet presAssocID="{488AE6AE-09DD-41C5-B01B-AA15C849BC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217097-4582-477C-9191-F1B94274B0E1}" srcId="{488AE6AE-09DD-41C5-B01B-AA15C849BC35}" destId="{63FD5848-5720-4B18-97DF-BA099BDBCB10}" srcOrd="0" destOrd="0" parTransId="{9556CD1B-1478-41D4-A9C4-5C5FC7593865}" sibTransId="{60CAF06B-6821-4FD4-8A1D-98CB5D4B04A2}"/>
    <dgm:cxn modelId="{AFB39645-D610-45C4-AD61-DA8A113A3A8C}" srcId="{111C3CE5-F2DE-4D60-9FA5-F450D8F29C16}" destId="{488AE6AE-09DD-41C5-B01B-AA15C849BC35}" srcOrd="1" destOrd="0" parTransId="{596CA578-8DEC-4EC2-A5AA-E9B01FF97265}" sibTransId="{D3A92050-C84B-48DD-BD8F-C5C7634335D6}"/>
    <dgm:cxn modelId="{07361B39-946E-4DB0-824C-42956A51D974}" srcId="{111C3CE5-F2DE-4D60-9FA5-F450D8F29C16}" destId="{2C05B945-6FF7-4803-B617-3E572555CED8}" srcOrd="0" destOrd="0" parTransId="{66E6D37F-B0E8-4C01-BE05-2A56277D7589}" sibTransId="{358DD944-4CB5-49B6-A5D5-2006140C8EED}"/>
    <dgm:cxn modelId="{032DEC52-32CD-4861-9370-C4DF82DC07B0}" type="presOf" srcId="{CCBD8DFD-EFA3-4A97-8AFF-20B1CCB6A0B6}" destId="{003B4305-EB1F-4D3B-B79A-5B409B64AE0A}" srcOrd="0" destOrd="0" presId="urn:microsoft.com/office/officeart/2005/8/layout/vList2"/>
    <dgm:cxn modelId="{8C0C6F49-46EB-495B-91E8-5BCF6A175A26}" type="presOf" srcId="{63FD5848-5720-4B18-97DF-BA099BDBCB10}" destId="{4DEA65E0-B91F-41D3-A666-660D215E6189}" srcOrd="0" destOrd="0" presId="urn:microsoft.com/office/officeart/2005/8/layout/vList2"/>
    <dgm:cxn modelId="{F4D92B57-128F-4431-83EB-CAF4947895B5}" type="presOf" srcId="{488AE6AE-09DD-41C5-B01B-AA15C849BC35}" destId="{E161052E-4D72-418E-AC15-2637BE1B8EED}" srcOrd="0" destOrd="0" presId="urn:microsoft.com/office/officeart/2005/8/layout/vList2"/>
    <dgm:cxn modelId="{A3A726D2-C5BF-4586-B569-B36947E01510}" type="presOf" srcId="{2C05B945-6FF7-4803-B617-3E572555CED8}" destId="{E987380B-EBA4-4A3D-AC71-775C372D3383}" srcOrd="0" destOrd="0" presId="urn:microsoft.com/office/officeart/2005/8/layout/vList2"/>
    <dgm:cxn modelId="{0B600D54-E92A-4C96-A722-67E994182976}" type="presOf" srcId="{111C3CE5-F2DE-4D60-9FA5-F450D8F29C16}" destId="{79C7E3F8-03D0-4F8C-9A92-B745B7705036}" srcOrd="0" destOrd="0" presId="urn:microsoft.com/office/officeart/2005/8/layout/vList2"/>
    <dgm:cxn modelId="{7A90E57F-2848-4BDD-BC60-ED0268013372}" srcId="{2C05B945-6FF7-4803-B617-3E572555CED8}" destId="{CCBD8DFD-EFA3-4A97-8AFF-20B1CCB6A0B6}" srcOrd="0" destOrd="0" parTransId="{5F2AF52F-D4AA-42DF-9010-7DDDBF4185AB}" sibTransId="{272AAA5F-6737-46D4-9E81-73E115CBBD0B}"/>
    <dgm:cxn modelId="{AF823038-B77B-453D-AA0B-11B9084959DD}" type="presParOf" srcId="{79C7E3F8-03D0-4F8C-9A92-B745B7705036}" destId="{E987380B-EBA4-4A3D-AC71-775C372D3383}" srcOrd="0" destOrd="0" presId="urn:microsoft.com/office/officeart/2005/8/layout/vList2"/>
    <dgm:cxn modelId="{597E239C-7DA6-47F7-AEDA-7C6BC2686F7B}" type="presParOf" srcId="{79C7E3F8-03D0-4F8C-9A92-B745B7705036}" destId="{003B4305-EB1F-4D3B-B79A-5B409B64AE0A}" srcOrd="1" destOrd="0" presId="urn:microsoft.com/office/officeart/2005/8/layout/vList2"/>
    <dgm:cxn modelId="{610BDA1C-A9C7-4178-A16F-696CFC334763}" type="presParOf" srcId="{79C7E3F8-03D0-4F8C-9A92-B745B7705036}" destId="{E161052E-4D72-418E-AC15-2637BE1B8EED}" srcOrd="2" destOrd="0" presId="urn:microsoft.com/office/officeart/2005/8/layout/vList2"/>
    <dgm:cxn modelId="{DA19CC69-B561-4171-AC02-9B4F8A4BB17B}" type="presParOf" srcId="{79C7E3F8-03D0-4F8C-9A92-B745B7705036}" destId="{4DEA65E0-B91F-41D3-A666-660D215E61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B09CD-F35B-4AEC-8E91-87BB9495F751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386ADD57-925A-4D76-9AF6-545780E63E0B}">
      <dgm:prSet phldrT="[文本]" custT="1"/>
      <dgm:spPr/>
      <dgm:t>
        <a:bodyPr/>
        <a:lstStyle/>
        <a:p>
          <a:r>
            <a:rPr lang="zh-CN" altLang="en-US" sz="4000" b="1" dirty="0" smtClean="0">
              <a:solidFill>
                <a:srgbClr val="FFFF00"/>
              </a:solidFill>
            </a:rPr>
            <a:t>了解</a:t>
          </a:r>
          <a:endParaRPr lang="zh-CN" altLang="en-US" sz="4000" b="1" dirty="0">
            <a:solidFill>
              <a:srgbClr val="FFFF00"/>
            </a:solidFill>
          </a:endParaRPr>
        </a:p>
      </dgm:t>
    </dgm:pt>
    <dgm:pt modelId="{2CDF5D39-187D-4DD9-8170-F337F5CCE276}" type="parTrans" cxnId="{241EF43C-BD20-4CC0-BC3B-DEC191F53525}">
      <dgm:prSet/>
      <dgm:spPr/>
      <dgm:t>
        <a:bodyPr/>
        <a:lstStyle/>
        <a:p>
          <a:endParaRPr lang="zh-CN" altLang="en-US" sz="3600" b="1"/>
        </a:p>
      </dgm:t>
    </dgm:pt>
    <dgm:pt modelId="{D4548DE1-FCB4-4E84-8A70-10C44B0C908F}" type="sibTrans" cxnId="{241EF43C-BD20-4CC0-BC3B-DEC191F53525}">
      <dgm:prSet/>
      <dgm:spPr/>
      <dgm:t>
        <a:bodyPr/>
        <a:lstStyle/>
        <a:p>
          <a:endParaRPr lang="zh-CN" altLang="en-US" sz="3600" b="1"/>
        </a:p>
      </dgm:t>
    </dgm:pt>
    <dgm:pt modelId="{8430F9BA-5C0C-4A20-881C-7E44A9777B3A}">
      <dgm:prSet phldrT="[文本]" custT="1"/>
      <dgm:spPr/>
      <dgm:t>
        <a:bodyPr/>
        <a:lstStyle/>
        <a:p>
          <a:r>
            <a:rPr lang="zh-CN" altLang="en-US" sz="4000" b="1" dirty="0" smtClean="0"/>
            <a:t>职责</a:t>
          </a:r>
          <a:endParaRPr lang="zh-CN" altLang="en-US" sz="4000" b="1" dirty="0"/>
        </a:p>
      </dgm:t>
    </dgm:pt>
    <dgm:pt modelId="{4C9C7FB7-EDE3-43B5-A024-EF640959C7BA}" type="parTrans" cxnId="{E899CB59-6F88-4819-BF0A-B199E916C5BB}">
      <dgm:prSet/>
      <dgm:spPr/>
      <dgm:t>
        <a:bodyPr/>
        <a:lstStyle/>
        <a:p>
          <a:endParaRPr lang="zh-CN" altLang="en-US" sz="3600" b="1"/>
        </a:p>
      </dgm:t>
    </dgm:pt>
    <dgm:pt modelId="{AAE2EB77-BFC2-4FA0-A370-B03E6CC30B75}" type="sibTrans" cxnId="{E899CB59-6F88-4819-BF0A-B199E916C5BB}">
      <dgm:prSet/>
      <dgm:spPr/>
      <dgm:t>
        <a:bodyPr/>
        <a:lstStyle/>
        <a:p>
          <a:endParaRPr lang="zh-CN" altLang="en-US" sz="3600" b="1"/>
        </a:p>
      </dgm:t>
    </dgm:pt>
    <dgm:pt modelId="{F9E03542-18F5-475F-B34A-FCA9277E6B2C}">
      <dgm:prSet phldrT="[文本]" custT="1"/>
      <dgm:spPr/>
      <dgm:t>
        <a:bodyPr/>
        <a:lstStyle/>
        <a:p>
          <a:r>
            <a:rPr lang="zh-CN" altLang="en-US" sz="3600" b="1" dirty="0" smtClean="0"/>
            <a:t>自我</a:t>
          </a:r>
          <a:endParaRPr lang="zh-CN" altLang="en-US" sz="3600" b="1" dirty="0"/>
        </a:p>
      </dgm:t>
    </dgm:pt>
    <dgm:pt modelId="{7CBAF799-C875-4A0A-844F-A3FC47835C5E}" type="parTrans" cxnId="{C1EDBCE4-37C6-4218-A41F-46AE7BCF644E}">
      <dgm:prSet/>
      <dgm:spPr/>
      <dgm:t>
        <a:bodyPr/>
        <a:lstStyle/>
        <a:p>
          <a:endParaRPr lang="zh-CN" altLang="en-US" sz="3600" b="1"/>
        </a:p>
      </dgm:t>
    </dgm:pt>
    <dgm:pt modelId="{A25695E9-6AAC-4620-8EB8-D0247F0DAB49}" type="sibTrans" cxnId="{C1EDBCE4-37C6-4218-A41F-46AE7BCF644E}">
      <dgm:prSet/>
      <dgm:spPr/>
      <dgm:t>
        <a:bodyPr/>
        <a:lstStyle/>
        <a:p>
          <a:endParaRPr lang="zh-CN" altLang="en-US" sz="3600" b="1"/>
        </a:p>
      </dgm:t>
    </dgm:pt>
    <dgm:pt modelId="{B4767548-3D7C-4F27-9D17-26E3B6840378}">
      <dgm:prSet phldrT="[文本]" custT="1"/>
      <dgm:spPr/>
      <dgm:t>
        <a:bodyPr/>
        <a:lstStyle/>
        <a:p>
          <a:r>
            <a:rPr lang="zh-CN" altLang="en-US" sz="3600" b="1" dirty="0" smtClean="0"/>
            <a:t>学生</a:t>
          </a:r>
          <a:endParaRPr lang="zh-CN" altLang="en-US" sz="3600" b="1" dirty="0"/>
        </a:p>
      </dgm:t>
    </dgm:pt>
    <dgm:pt modelId="{56562C0E-5FB5-4A04-8E5C-687268A7A667}" type="parTrans" cxnId="{BFB32804-F01B-45FF-A8E3-5232F0024F0C}">
      <dgm:prSet/>
      <dgm:spPr/>
      <dgm:t>
        <a:bodyPr/>
        <a:lstStyle/>
        <a:p>
          <a:endParaRPr lang="zh-CN" altLang="en-US" sz="3600" b="1"/>
        </a:p>
      </dgm:t>
    </dgm:pt>
    <dgm:pt modelId="{EDB22DDE-2C06-470B-BC26-C6FA5FB0B783}" type="sibTrans" cxnId="{BFB32804-F01B-45FF-A8E3-5232F0024F0C}">
      <dgm:prSet/>
      <dgm:spPr/>
      <dgm:t>
        <a:bodyPr/>
        <a:lstStyle/>
        <a:p>
          <a:endParaRPr lang="zh-CN" altLang="en-US" sz="3600" b="1"/>
        </a:p>
      </dgm:t>
    </dgm:pt>
    <dgm:pt modelId="{3E4FC51F-7996-4030-83E0-A8F412E6A3E8}" type="pres">
      <dgm:prSet presAssocID="{0B5B09CD-F35B-4AEC-8E91-87BB9495F7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0089645-2ED8-4EBD-98FC-32A4BE0D9EC2}" type="pres">
      <dgm:prSet presAssocID="{386ADD57-925A-4D76-9AF6-545780E63E0B}" presName="singleCycle" presStyleCnt="0"/>
      <dgm:spPr/>
    </dgm:pt>
    <dgm:pt modelId="{15D19D47-9CDD-4DFE-939B-518CDB30E2CD}" type="pres">
      <dgm:prSet presAssocID="{386ADD57-925A-4D76-9AF6-545780E63E0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7341CD86-9CF5-4D37-B509-E98D217C90D7}" type="pres">
      <dgm:prSet presAssocID="{4C9C7FB7-EDE3-43B5-A024-EF640959C7BA}" presName="Name56" presStyleLbl="parChTrans1D2" presStyleIdx="0" presStyleCnt="3"/>
      <dgm:spPr/>
      <dgm:t>
        <a:bodyPr/>
        <a:lstStyle/>
        <a:p>
          <a:endParaRPr lang="zh-CN" altLang="en-US"/>
        </a:p>
      </dgm:t>
    </dgm:pt>
    <dgm:pt modelId="{7B246319-2118-4E58-B478-CF3B55DEA1CB}" type="pres">
      <dgm:prSet presAssocID="{8430F9BA-5C0C-4A20-881C-7E44A9777B3A}" presName="text0" presStyleLbl="node1" presStyleIdx="1" presStyleCnt="4" custScaleX="256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FE5BA0-0130-4744-9530-31FBEBEE922C}" type="pres">
      <dgm:prSet presAssocID="{7CBAF799-C875-4A0A-844F-A3FC47835C5E}" presName="Name56" presStyleLbl="parChTrans1D2" presStyleIdx="1" presStyleCnt="3"/>
      <dgm:spPr/>
      <dgm:t>
        <a:bodyPr/>
        <a:lstStyle/>
        <a:p>
          <a:endParaRPr lang="zh-CN" altLang="en-US"/>
        </a:p>
      </dgm:t>
    </dgm:pt>
    <dgm:pt modelId="{5E869BB5-41DE-48B6-9FB1-CD72E932E4AB}" type="pres">
      <dgm:prSet presAssocID="{F9E03542-18F5-475F-B34A-FCA9277E6B2C}" presName="text0" presStyleLbl="node1" presStyleIdx="2" presStyleCnt="4" custScaleX="274687" custRadScaleRad="135447" custRadScaleInc="-16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35C7F6-0D34-4500-AA57-881A84A050FB}" type="pres">
      <dgm:prSet presAssocID="{56562C0E-5FB5-4A04-8E5C-687268A7A667}" presName="Name56" presStyleLbl="parChTrans1D2" presStyleIdx="2" presStyleCnt="3"/>
      <dgm:spPr/>
      <dgm:t>
        <a:bodyPr/>
        <a:lstStyle/>
        <a:p>
          <a:endParaRPr lang="zh-CN" altLang="en-US"/>
        </a:p>
      </dgm:t>
    </dgm:pt>
    <dgm:pt modelId="{7CC57F44-8DCC-4DA0-97AE-40C3262C5D31}" type="pres">
      <dgm:prSet presAssocID="{B4767548-3D7C-4F27-9D17-26E3B6840378}" presName="text0" presStyleLbl="node1" presStyleIdx="3" presStyleCnt="4" custScaleX="238800" custRadScaleRad="126673" custRadScaleInc="9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9310BF-2D83-4D06-9404-93333067D8BC}" type="presOf" srcId="{4C9C7FB7-EDE3-43B5-A024-EF640959C7BA}" destId="{7341CD86-9CF5-4D37-B509-E98D217C90D7}" srcOrd="0" destOrd="0" presId="urn:microsoft.com/office/officeart/2008/layout/RadialCluster"/>
    <dgm:cxn modelId="{1E62D699-AEFE-452D-90CB-B5CE566592A5}" type="presOf" srcId="{B4767548-3D7C-4F27-9D17-26E3B6840378}" destId="{7CC57F44-8DCC-4DA0-97AE-40C3262C5D31}" srcOrd="0" destOrd="0" presId="urn:microsoft.com/office/officeart/2008/layout/RadialCluster"/>
    <dgm:cxn modelId="{1595DB83-B4C2-45C2-A972-CC1496E208B2}" type="presOf" srcId="{386ADD57-925A-4D76-9AF6-545780E63E0B}" destId="{15D19D47-9CDD-4DFE-939B-518CDB30E2CD}" srcOrd="0" destOrd="0" presId="urn:microsoft.com/office/officeart/2008/layout/RadialCluster"/>
    <dgm:cxn modelId="{0DDA05E7-7E4D-47CB-83AD-CA3FA492A36F}" type="presOf" srcId="{56562C0E-5FB5-4A04-8E5C-687268A7A667}" destId="{6735C7F6-0D34-4500-AA57-881A84A050FB}" srcOrd="0" destOrd="0" presId="urn:microsoft.com/office/officeart/2008/layout/RadialCluster"/>
    <dgm:cxn modelId="{78F5BAD6-EE7C-44E9-97C7-CA3323CEE7D0}" type="presOf" srcId="{0B5B09CD-F35B-4AEC-8E91-87BB9495F751}" destId="{3E4FC51F-7996-4030-83E0-A8F412E6A3E8}" srcOrd="0" destOrd="0" presId="urn:microsoft.com/office/officeart/2008/layout/RadialCluster"/>
    <dgm:cxn modelId="{241EF43C-BD20-4CC0-BC3B-DEC191F53525}" srcId="{0B5B09CD-F35B-4AEC-8E91-87BB9495F751}" destId="{386ADD57-925A-4D76-9AF6-545780E63E0B}" srcOrd="0" destOrd="0" parTransId="{2CDF5D39-187D-4DD9-8170-F337F5CCE276}" sibTransId="{D4548DE1-FCB4-4E84-8A70-10C44B0C908F}"/>
    <dgm:cxn modelId="{E899CB59-6F88-4819-BF0A-B199E916C5BB}" srcId="{386ADD57-925A-4D76-9AF6-545780E63E0B}" destId="{8430F9BA-5C0C-4A20-881C-7E44A9777B3A}" srcOrd="0" destOrd="0" parTransId="{4C9C7FB7-EDE3-43B5-A024-EF640959C7BA}" sibTransId="{AAE2EB77-BFC2-4FA0-A370-B03E6CC30B75}"/>
    <dgm:cxn modelId="{BFB32804-F01B-45FF-A8E3-5232F0024F0C}" srcId="{386ADD57-925A-4D76-9AF6-545780E63E0B}" destId="{B4767548-3D7C-4F27-9D17-26E3B6840378}" srcOrd="2" destOrd="0" parTransId="{56562C0E-5FB5-4A04-8E5C-687268A7A667}" sibTransId="{EDB22DDE-2C06-470B-BC26-C6FA5FB0B783}"/>
    <dgm:cxn modelId="{706022EB-8BE7-4F1E-915E-BA5491A7D939}" type="presOf" srcId="{F9E03542-18F5-475F-B34A-FCA9277E6B2C}" destId="{5E869BB5-41DE-48B6-9FB1-CD72E932E4AB}" srcOrd="0" destOrd="0" presId="urn:microsoft.com/office/officeart/2008/layout/RadialCluster"/>
    <dgm:cxn modelId="{C1EDBCE4-37C6-4218-A41F-46AE7BCF644E}" srcId="{386ADD57-925A-4D76-9AF6-545780E63E0B}" destId="{F9E03542-18F5-475F-B34A-FCA9277E6B2C}" srcOrd="1" destOrd="0" parTransId="{7CBAF799-C875-4A0A-844F-A3FC47835C5E}" sibTransId="{A25695E9-6AAC-4620-8EB8-D0247F0DAB49}"/>
    <dgm:cxn modelId="{2A03F467-A37E-4167-9069-9B3996150D0E}" type="presOf" srcId="{8430F9BA-5C0C-4A20-881C-7E44A9777B3A}" destId="{7B246319-2118-4E58-B478-CF3B55DEA1CB}" srcOrd="0" destOrd="0" presId="urn:microsoft.com/office/officeart/2008/layout/RadialCluster"/>
    <dgm:cxn modelId="{C9CCA035-690E-4A4B-B11F-9A162EC136C7}" type="presOf" srcId="{7CBAF799-C875-4A0A-844F-A3FC47835C5E}" destId="{DDFE5BA0-0130-4744-9530-31FBEBEE922C}" srcOrd="0" destOrd="0" presId="urn:microsoft.com/office/officeart/2008/layout/RadialCluster"/>
    <dgm:cxn modelId="{C2C3A5F8-3E37-4BF2-911B-365DC93B1A90}" type="presParOf" srcId="{3E4FC51F-7996-4030-83E0-A8F412E6A3E8}" destId="{90089645-2ED8-4EBD-98FC-32A4BE0D9EC2}" srcOrd="0" destOrd="0" presId="urn:microsoft.com/office/officeart/2008/layout/RadialCluster"/>
    <dgm:cxn modelId="{34B91A5B-9FA3-448B-BD5C-F65D9F49E1D1}" type="presParOf" srcId="{90089645-2ED8-4EBD-98FC-32A4BE0D9EC2}" destId="{15D19D47-9CDD-4DFE-939B-518CDB30E2CD}" srcOrd="0" destOrd="0" presId="urn:microsoft.com/office/officeart/2008/layout/RadialCluster"/>
    <dgm:cxn modelId="{0835CB60-460F-4480-81B9-08D753837B30}" type="presParOf" srcId="{90089645-2ED8-4EBD-98FC-32A4BE0D9EC2}" destId="{7341CD86-9CF5-4D37-B509-E98D217C90D7}" srcOrd="1" destOrd="0" presId="urn:microsoft.com/office/officeart/2008/layout/RadialCluster"/>
    <dgm:cxn modelId="{57A5F48B-E37B-4322-9290-1FC508B63E0E}" type="presParOf" srcId="{90089645-2ED8-4EBD-98FC-32A4BE0D9EC2}" destId="{7B246319-2118-4E58-B478-CF3B55DEA1CB}" srcOrd="2" destOrd="0" presId="urn:microsoft.com/office/officeart/2008/layout/RadialCluster"/>
    <dgm:cxn modelId="{60983325-83AA-4B77-891D-E08804D653B7}" type="presParOf" srcId="{90089645-2ED8-4EBD-98FC-32A4BE0D9EC2}" destId="{DDFE5BA0-0130-4744-9530-31FBEBEE922C}" srcOrd="3" destOrd="0" presId="urn:microsoft.com/office/officeart/2008/layout/RadialCluster"/>
    <dgm:cxn modelId="{7B2F7A4F-DE8A-4197-A0DE-127D17EDD7D8}" type="presParOf" srcId="{90089645-2ED8-4EBD-98FC-32A4BE0D9EC2}" destId="{5E869BB5-41DE-48B6-9FB1-CD72E932E4AB}" srcOrd="4" destOrd="0" presId="urn:microsoft.com/office/officeart/2008/layout/RadialCluster"/>
    <dgm:cxn modelId="{1295E571-E028-4693-A6C2-914D6913A8AD}" type="presParOf" srcId="{90089645-2ED8-4EBD-98FC-32A4BE0D9EC2}" destId="{6735C7F6-0D34-4500-AA57-881A84A050FB}" srcOrd="5" destOrd="0" presId="urn:microsoft.com/office/officeart/2008/layout/RadialCluster"/>
    <dgm:cxn modelId="{C15B79CA-3BBE-42DA-BAFD-7DE7FADB49D3}" type="presParOf" srcId="{90089645-2ED8-4EBD-98FC-32A4BE0D9EC2}" destId="{7CC57F44-8DCC-4DA0-97AE-40C3262C5D3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39191F-A726-4252-8AE0-E29B8508F3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623A60E-BF07-4F54-8B22-2F886F374D73}">
      <dgm:prSet phldrT="[文本]" custT="1"/>
      <dgm:spPr/>
      <dgm:t>
        <a:bodyPr/>
        <a:lstStyle/>
        <a:p>
          <a:r>
            <a:rPr lang="zh-CN" altLang="en-US" sz="3600" b="1" dirty="0" smtClean="0"/>
            <a:t>感性认识：教育困惑</a:t>
          </a:r>
          <a:endParaRPr lang="zh-CN" altLang="en-US" sz="3600" b="1" dirty="0"/>
        </a:p>
      </dgm:t>
    </dgm:pt>
    <dgm:pt modelId="{DDCCBDE7-9FB0-409E-BB8E-914F645F75EC}" type="par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8DDD6A5A-8267-44D6-AFBA-378BEC4E7804}" type="sib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C582A2BF-EC3A-4A51-8EEC-AB1E776FBDD1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理性工作：教育策略</a:t>
          </a:r>
          <a:endParaRPr lang="zh-CN" altLang="en-US" sz="3600" b="1" dirty="0">
            <a:solidFill>
              <a:srgbClr val="FF0000"/>
            </a:solidFill>
          </a:endParaRPr>
        </a:p>
      </dgm:t>
    </dgm:pt>
    <dgm:pt modelId="{0FF510D2-2BD0-4B3C-90A7-73FBE63F4F5A}" type="par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4728C7F9-942D-4737-85DC-5F47B6D8AA59}" type="sib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2AAB6326-5680-4578-AC0B-EA1A28416B63}">
      <dgm:prSet phldrT="[文本]" custT="1"/>
      <dgm:spPr/>
      <dgm:t>
        <a:bodyPr/>
        <a:lstStyle/>
        <a:p>
          <a:r>
            <a:rPr lang="zh-CN" altLang="en-US" sz="3600" b="1" dirty="0" smtClean="0"/>
            <a:t>情理兼备：教育思考</a:t>
          </a:r>
          <a:endParaRPr lang="zh-CN" altLang="en-US" sz="3600" b="1" dirty="0"/>
        </a:p>
      </dgm:t>
    </dgm:pt>
    <dgm:pt modelId="{BF61B6EB-2E52-46CE-AB08-8999E6B5090E}" type="par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B0457925-EC20-4BB1-B826-931ECC7E22F7}" type="sib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E45E1FC5-83EF-4C37-A080-8813CFF6B1B1}" type="pres">
      <dgm:prSet presAssocID="{E039191F-A726-4252-8AE0-E29B8508F3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ED2B88A-413E-49E3-8979-22E75FF8CE98}" type="pres">
      <dgm:prSet presAssocID="{E039191F-A726-4252-8AE0-E29B8508F39A}" presName="Name1" presStyleCnt="0"/>
      <dgm:spPr/>
    </dgm:pt>
    <dgm:pt modelId="{7D44AEF3-9BDB-4A1A-8273-7CE3A5959A7A}" type="pres">
      <dgm:prSet presAssocID="{E039191F-A726-4252-8AE0-E29B8508F39A}" presName="cycle" presStyleCnt="0"/>
      <dgm:spPr/>
    </dgm:pt>
    <dgm:pt modelId="{12FFFE14-2362-4239-B611-72A37A3C2DB0}" type="pres">
      <dgm:prSet presAssocID="{E039191F-A726-4252-8AE0-E29B8508F39A}" presName="srcNode" presStyleLbl="node1" presStyleIdx="0" presStyleCnt="3"/>
      <dgm:spPr/>
    </dgm:pt>
    <dgm:pt modelId="{41483BFA-08CB-42D7-9108-B4A99D924C80}" type="pres">
      <dgm:prSet presAssocID="{E039191F-A726-4252-8AE0-E29B8508F39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1C7F513-AFBE-4658-B8E4-C76B6349309D}" type="pres">
      <dgm:prSet presAssocID="{E039191F-A726-4252-8AE0-E29B8508F39A}" presName="extraNode" presStyleLbl="node1" presStyleIdx="0" presStyleCnt="3"/>
      <dgm:spPr/>
    </dgm:pt>
    <dgm:pt modelId="{2E246D38-60AA-422D-A5D1-068DDB4121D1}" type="pres">
      <dgm:prSet presAssocID="{E039191F-A726-4252-8AE0-E29B8508F39A}" presName="dstNode" presStyleLbl="node1" presStyleIdx="0" presStyleCnt="3"/>
      <dgm:spPr/>
    </dgm:pt>
    <dgm:pt modelId="{95E779A5-6001-4E4C-90AF-8AB047B6D78D}" type="pres">
      <dgm:prSet presAssocID="{7623A60E-BF07-4F54-8B22-2F886F374D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D0C40A-5E65-421F-992E-61071029326F}" type="pres">
      <dgm:prSet presAssocID="{7623A60E-BF07-4F54-8B22-2F886F374D73}" presName="accent_1" presStyleCnt="0"/>
      <dgm:spPr/>
    </dgm:pt>
    <dgm:pt modelId="{CAE96B08-DE28-4011-8D12-D93AAB904DE8}" type="pres">
      <dgm:prSet presAssocID="{7623A60E-BF07-4F54-8B22-2F886F374D73}" presName="accentRepeatNode" presStyleLbl="solidFgAcc1" presStyleIdx="0" presStyleCnt="3"/>
      <dgm:spPr/>
    </dgm:pt>
    <dgm:pt modelId="{C5CD3809-0119-49E8-84CD-82865724525C}" type="pres">
      <dgm:prSet presAssocID="{C582A2BF-EC3A-4A51-8EEC-AB1E776FBD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F09C-BED7-4FF5-991F-7EB9CD2857EB}" type="pres">
      <dgm:prSet presAssocID="{C582A2BF-EC3A-4A51-8EEC-AB1E776FBDD1}" presName="accent_2" presStyleCnt="0"/>
      <dgm:spPr/>
    </dgm:pt>
    <dgm:pt modelId="{40D1F419-61B4-45D5-80F4-514940AF5E6B}" type="pres">
      <dgm:prSet presAssocID="{C582A2BF-EC3A-4A51-8EEC-AB1E776FBDD1}" presName="accentRepeatNode" presStyleLbl="solidFgAcc1" presStyleIdx="1" presStyleCnt="3"/>
      <dgm:spPr/>
    </dgm:pt>
    <dgm:pt modelId="{9153D76D-DF4E-4B15-A94F-05CFD1F3A216}" type="pres">
      <dgm:prSet presAssocID="{2AAB6326-5680-4578-AC0B-EA1A28416B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472A3-AA17-49A3-A446-138E017BA065}" type="pres">
      <dgm:prSet presAssocID="{2AAB6326-5680-4578-AC0B-EA1A28416B63}" presName="accent_3" presStyleCnt="0"/>
      <dgm:spPr/>
    </dgm:pt>
    <dgm:pt modelId="{A026A893-3488-482E-B217-A6479E189AE3}" type="pres">
      <dgm:prSet presAssocID="{2AAB6326-5680-4578-AC0B-EA1A28416B63}" presName="accentRepeatNode" presStyleLbl="solidFgAcc1" presStyleIdx="2" presStyleCnt="3"/>
      <dgm:spPr/>
    </dgm:pt>
  </dgm:ptLst>
  <dgm:cxnLst>
    <dgm:cxn modelId="{2A3B4DCA-A6C7-4F1D-9EB6-ACBB27C8A867}" srcId="{E039191F-A726-4252-8AE0-E29B8508F39A}" destId="{7623A60E-BF07-4F54-8B22-2F886F374D73}" srcOrd="0" destOrd="0" parTransId="{DDCCBDE7-9FB0-409E-BB8E-914F645F75EC}" sibTransId="{8DDD6A5A-8267-44D6-AFBA-378BEC4E7804}"/>
    <dgm:cxn modelId="{F543E3CF-71AE-45B6-9884-0BC902765B3B}" srcId="{E039191F-A726-4252-8AE0-E29B8508F39A}" destId="{C582A2BF-EC3A-4A51-8EEC-AB1E776FBDD1}" srcOrd="1" destOrd="0" parTransId="{0FF510D2-2BD0-4B3C-90A7-73FBE63F4F5A}" sibTransId="{4728C7F9-942D-4737-85DC-5F47B6D8AA59}"/>
    <dgm:cxn modelId="{318D06A2-8456-4F43-8476-FBA83377B128}" type="presOf" srcId="{8DDD6A5A-8267-44D6-AFBA-378BEC4E7804}" destId="{41483BFA-08CB-42D7-9108-B4A99D924C80}" srcOrd="0" destOrd="0" presId="urn:microsoft.com/office/officeart/2008/layout/VerticalCurvedList"/>
    <dgm:cxn modelId="{D0EB7DEA-B97E-41A2-8226-CA798FD06A2B}" type="presOf" srcId="{C582A2BF-EC3A-4A51-8EEC-AB1E776FBDD1}" destId="{C5CD3809-0119-49E8-84CD-82865724525C}" srcOrd="0" destOrd="0" presId="urn:microsoft.com/office/officeart/2008/layout/VerticalCurvedList"/>
    <dgm:cxn modelId="{4D546F44-095D-4D35-A03D-8901FC18C0BD}" type="presOf" srcId="{E039191F-A726-4252-8AE0-E29B8508F39A}" destId="{E45E1FC5-83EF-4C37-A080-8813CFF6B1B1}" srcOrd="0" destOrd="0" presId="urn:microsoft.com/office/officeart/2008/layout/VerticalCurvedList"/>
    <dgm:cxn modelId="{03A0833C-1680-4FF3-903E-492D52A3C54F}" srcId="{E039191F-A726-4252-8AE0-E29B8508F39A}" destId="{2AAB6326-5680-4578-AC0B-EA1A28416B63}" srcOrd="2" destOrd="0" parTransId="{BF61B6EB-2E52-46CE-AB08-8999E6B5090E}" sibTransId="{B0457925-EC20-4BB1-B826-931ECC7E22F7}"/>
    <dgm:cxn modelId="{1410A6DB-9299-416A-B01B-9B68EB893F72}" type="presOf" srcId="{7623A60E-BF07-4F54-8B22-2F886F374D73}" destId="{95E779A5-6001-4E4C-90AF-8AB047B6D78D}" srcOrd="0" destOrd="0" presId="urn:microsoft.com/office/officeart/2008/layout/VerticalCurvedList"/>
    <dgm:cxn modelId="{BD2F30D9-F8F1-43F0-B122-B3C4D8E027E6}" type="presOf" srcId="{2AAB6326-5680-4578-AC0B-EA1A28416B63}" destId="{9153D76D-DF4E-4B15-A94F-05CFD1F3A216}" srcOrd="0" destOrd="0" presId="urn:microsoft.com/office/officeart/2008/layout/VerticalCurvedList"/>
    <dgm:cxn modelId="{8F0FA93B-1B37-4D55-B56B-F8C949899AE5}" type="presParOf" srcId="{E45E1FC5-83EF-4C37-A080-8813CFF6B1B1}" destId="{CED2B88A-413E-49E3-8979-22E75FF8CE98}" srcOrd="0" destOrd="0" presId="urn:microsoft.com/office/officeart/2008/layout/VerticalCurvedList"/>
    <dgm:cxn modelId="{0F50F791-9816-475A-9347-217465ABC660}" type="presParOf" srcId="{CED2B88A-413E-49E3-8979-22E75FF8CE98}" destId="{7D44AEF3-9BDB-4A1A-8273-7CE3A5959A7A}" srcOrd="0" destOrd="0" presId="urn:microsoft.com/office/officeart/2008/layout/VerticalCurvedList"/>
    <dgm:cxn modelId="{2C4EBC60-8C56-4561-AFE8-8E702B35020A}" type="presParOf" srcId="{7D44AEF3-9BDB-4A1A-8273-7CE3A5959A7A}" destId="{12FFFE14-2362-4239-B611-72A37A3C2DB0}" srcOrd="0" destOrd="0" presId="urn:microsoft.com/office/officeart/2008/layout/VerticalCurvedList"/>
    <dgm:cxn modelId="{62E907C9-2409-4A93-A8EF-C16C8FDBB030}" type="presParOf" srcId="{7D44AEF3-9BDB-4A1A-8273-7CE3A5959A7A}" destId="{41483BFA-08CB-42D7-9108-B4A99D924C80}" srcOrd="1" destOrd="0" presId="urn:microsoft.com/office/officeart/2008/layout/VerticalCurvedList"/>
    <dgm:cxn modelId="{E67705BE-AAAC-46C4-9286-6E14E2512653}" type="presParOf" srcId="{7D44AEF3-9BDB-4A1A-8273-7CE3A5959A7A}" destId="{A1C7F513-AFBE-4658-B8E4-C76B6349309D}" srcOrd="2" destOrd="0" presId="urn:microsoft.com/office/officeart/2008/layout/VerticalCurvedList"/>
    <dgm:cxn modelId="{9216C570-FD4A-4A1A-AEE5-C6F042B1FBCB}" type="presParOf" srcId="{7D44AEF3-9BDB-4A1A-8273-7CE3A5959A7A}" destId="{2E246D38-60AA-422D-A5D1-068DDB4121D1}" srcOrd="3" destOrd="0" presId="urn:microsoft.com/office/officeart/2008/layout/VerticalCurvedList"/>
    <dgm:cxn modelId="{017B194D-D25C-46AE-A267-9829B2C57AA4}" type="presParOf" srcId="{CED2B88A-413E-49E3-8979-22E75FF8CE98}" destId="{95E779A5-6001-4E4C-90AF-8AB047B6D78D}" srcOrd="1" destOrd="0" presId="urn:microsoft.com/office/officeart/2008/layout/VerticalCurvedList"/>
    <dgm:cxn modelId="{E1D7BCE8-5F8F-4797-A349-8F754FC5354C}" type="presParOf" srcId="{CED2B88A-413E-49E3-8979-22E75FF8CE98}" destId="{1ED0C40A-5E65-421F-992E-61071029326F}" srcOrd="2" destOrd="0" presId="urn:microsoft.com/office/officeart/2008/layout/VerticalCurvedList"/>
    <dgm:cxn modelId="{EB6190CC-B0F6-4FC6-B4B1-6421F2876706}" type="presParOf" srcId="{1ED0C40A-5E65-421F-992E-61071029326F}" destId="{CAE96B08-DE28-4011-8D12-D93AAB904DE8}" srcOrd="0" destOrd="0" presId="urn:microsoft.com/office/officeart/2008/layout/VerticalCurvedList"/>
    <dgm:cxn modelId="{069568BE-EF2C-4FEF-BDA5-D01EFFC51D5B}" type="presParOf" srcId="{CED2B88A-413E-49E3-8979-22E75FF8CE98}" destId="{C5CD3809-0119-49E8-84CD-82865724525C}" srcOrd="3" destOrd="0" presId="urn:microsoft.com/office/officeart/2008/layout/VerticalCurvedList"/>
    <dgm:cxn modelId="{509D9DAE-BB03-4B74-86AB-735C33DFE445}" type="presParOf" srcId="{CED2B88A-413E-49E3-8979-22E75FF8CE98}" destId="{8EBDF09C-BED7-4FF5-991F-7EB9CD2857EB}" srcOrd="4" destOrd="0" presId="urn:microsoft.com/office/officeart/2008/layout/VerticalCurvedList"/>
    <dgm:cxn modelId="{E5C44363-B5A4-4BD8-9C53-5859DDC3C78A}" type="presParOf" srcId="{8EBDF09C-BED7-4FF5-991F-7EB9CD2857EB}" destId="{40D1F419-61B4-45D5-80F4-514940AF5E6B}" srcOrd="0" destOrd="0" presId="urn:microsoft.com/office/officeart/2008/layout/VerticalCurvedList"/>
    <dgm:cxn modelId="{9903F100-8801-408C-8FC4-8DC840CFB6BC}" type="presParOf" srcId="{CED2B88A-413E-49E3-8979-22E75FF8CE98}" destId="{9153D76D-DF4E-4B15-A94F-05CFD1F3A216}" srcOrd="5" destOrd="0" presId="urn:microsoft.com/office/officeart/2008/layout/VerticalCurvedList"/>
    <dgm:cxn modelId="{511C8D02-7D00-45A1-98D8-42B1C5E14521}" type="presParOf" srcId="{CED2B88A-413E-49E3-8979-22E75FF8CE98}" destId="{BDD472A3-AA17-49A3-A446-138E017BA065}" srcOrd="6" destOrd="0" presId="urn:microsoft.com/office/officeart/2008/layout/VerticalCurvedList"/>
    <dgm:cxn modelId="{D8DC6F70-8AB7-4754-8314-20C4B1AC9C11}" type="presParOf" srcId="{BDD472A3-AA17-49A3-A446-138E017BA065}" destId="{A026A893-3488-482E-B217-A6479E189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62D056-2866-4B1B-9A93-D788DF70E19F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878D9A7C-2531-4D74-9A9B-DCB89548AA40}">
      <dgm:prSet phldrT="[文本]" custT="1"/>
      <dgm:spPr/>
      <dgm:t>
        <a:bodyPr/>
        <a:lstStyle/>
        <a:p>
          <a:r>
            <a:rPr lang="zh-CN" altLang="en-US" sz="3200" b="0" dirty="0" smtClean="0">
              <a:latin typeface="隶书" pitchFamily="49" charset="-122"/>
              <a:ea typeface="隶书" pitchFamily="49" charset="-122"/>
            </a:rPr>
            <a:t>尊重学生，留下教育空间</a:t>
          </a:r>
          <a:endParaRPr lang="zh-CN" altLang="en-US" sz="3200" b="0" dirty="0">
            <a:latin typeface="隶书" pitchFamily="49" charset="-122"/>
            <a:ea typeface="隶书" pitchFamily="49" charset="-122"/>
          </a:endParaRPr>
        </a:p>
      </dgm:t>
    </dgm:pt>
    <dgm:pt modelId="{A73C669D-D6B2-44B5-AF5E-D8CE58F47D6E}" type="parTrans" cxnId="{DD99305D-96CE-4327-AE68-604C35CCA808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5AE4F2CF-FB53-4021-B837-9BF4FD9FEEB5}" type="sibTrans" cxnId="{DD99305D-96CE-4327-AE68-604C35CCA808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181717DC-457A-42E1-AA15-C358F14218D1}">
      <dgm:prSet phldrT="[文本]" custT="1"/>
      <dgm:spPr/>
      <dgm:t>
        <a:bodyPr/>
        <a:lstStyle/>
        <a:p>
          <a:r>
            <a:rPr lang="zh-CN" altLang="en-US" sz="3200" b="0" dirty="0" smtClean="0">
              <a:latin typeface="隶书" pitchFamily="49" charset="-122"/>
              <a:ea typeface="隶书" pitchFamily="49" charset="-122"/>
            </a:rPr>
            <a:t>坚守原则，把握教育尺度</a:t>
          </a:r>
          <a:endParaRPr lang="zh-CN" altLang="en-US" sz="3200" b="0" dirty="0">
            <a:latin typeface="隶书" pitchFamily="49" charset="-122"/>
            <a:ea typeface="隶书" pitchFamily="49" charset="-122"/>
          </a:endParaRPr>
        </a:p>
      </dgm:t>
    </dgm:pt>
    <dgm:pt modelId="{1AA6C6F6-A779-4092-B26B-85540B819782}" type="parTrans" cxnId="{2C72F2B8-AD90-4BD3-8F54-FA87A1E8CEE0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E2B08A1F-D6FE-4F91-9F7E-B7250D1FDA8A}" type="sibTrans" cxnId="{2C72F2B8-AD90-4BD3-8F54-FA87A1E8CEE0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94A9E26F-ECCC-4645-99AE-299137602340}">
      <dgm:prSet phldrT="[文本]" custT="1"/>
      <dgm:spPr/>
      <dgm:t>
        <a:bodyPr/>
        <a:lstStyle/>
        <a:p>
          <a:r>
            <a:rPr lang="zh-CN" altLang="en-US" sz="3200" b="0" dirty="0" smtClean="0">
              <a:latin typeface="隶书" pitchFamily="49" charset="-122"/>
              <a:ea typeface="隶书" pitchFamily="49" charset="-122"/>
            </a:rPr>
            <a:t>引领成长，践行教育理念</a:t>
          </a:r>
          <a:endParaRPr lang="zh-CN" altLang="en-US" sz="3200" b="0" dirty="0">
            <a:latin typeface="隶书" pitchFamily="49" charset="-122"/>
            <a:ea typeface="隶书" pitchFamily="49" charset="-122"/>
          </a:endParaRPr>
        </a:p>
      </dgm:t>
    </dgm:pt>
    <dgm:pt modelId="{DF3A25D2-AE21-465B-A425-0C476F6A60D7}" type="parTrans" cxnId="{D5DC74A2-6216-431C-AE9F-3232A6AD6C2F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9BC746D0-4F16-4661-A779-A606C3737A84}" type="sibTrans" cxnId="{D5DC74A2-6216-431C-AE9F-3232A6AD6C2F}">
      <dgm:prSet/>
      <dgm:spPr/>
      <dgm:t>
        <a:bodyPr/>
        <a:lstStyle/>
        <a:p>
          <a:endParaRPr lang="zh-CN" altLang="en-US" sz="3200" b="0">
            <a:latin typeface="隶书" pitchFamily="49" charset="-122"/>
            <a:ea typeface="隶书" pitchFamily="49" charset="-122"/>
          </a:endParaRPr>
        </a:p>
      </dgm:t>
    </dgm:pt>
    <dgm:pt modelId="{D9889E92-D2BD-4B60-B992-384DFBB6D982}" type="pres">
      <dgm:prSet presAssocID="{C162D056-2866-4B1B-9A93-D788DF70E1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5739238-E039-4127-BB7B-EA32EA57A2CC}" type="pres">
      <dgm:prSet presAssocID="{878D9A7C-2531-4D74-9A9B-DCB89548AA40}" presName="parentLin" presStyleCnt="0"/>
      <dgm:spPr/>
    </dgm:pt>
    <dgm:pt modelId="{2C0CC4D1-EE99-40C3-B687-E0EC748F4A0D}" type="pres">
      <dgm:prSet presAssocID="{878D9A7C-2531-4D74-9A9B-DCB89548AA4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542BD90-D692-40CE-9041-1A9AD9F87BA1}" type="pres">
      <dgm:prSet presAssocID="{878D9A7C-2531-4D74-9A9B-DCB89548AA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0F8CE7-1EEC-430F-BD74-E9F88A6C5962}" type="pres">
      <dgm:prSet presAssocID="{878D9A7C-2531-4D74-9A9B-DCB89548AA40}" presName="negativeSpace" presStyleCnt="0"/>
      <dgm:spPr/>
    </dgm:pt>
    <dgm:pt modelId="{7E59149F-684F-4E2C-B821-4C4E55837015}" type="pres">
      <dgm:prSet presAssocID="{878D9A7C-2531-4D74-9A9B-DCB89548AA40}" presName="childText" presStyleLbl="conFgAcc1" presStyleIdx="0" presStyleCnt="3">
        <dgm:presLayoutVars>
          <dgm:bulletEnabled val="1"/>
        </dgm:presLayoutVars>
      </dgm:prSet>
      <dgm:spPr/>
    </dgm:pt>
    <dgm:pt modelId="{8CADDDCB-443C-4EA0-B3A0-E83D98279D59}" type="pres">
      <dgm:prSet presAssocID="{5AE4F2CF-FB53-4021-B837-9BF4FD9FEEB5}" presName="spaceBetweenRectangles" presStyleCnt="0"/>
      <dgm:spPr/>
    </dgm:pt>
    <dgm:pt modelId="{4C008337-F987-4D6A-B1CB-38C848D7A8FF}" type="pres">
      <dgm:prSet presAssocID="{181717DC-457A-42E1-AA15-C358F14218D1}" presName="parentLin" presStyleCnt="0"/>
      <dgm:spPr/>
    </dgm:pt>
    <dgm:pt modelId="{DE0B49A1-205F-46B5-8B92-8724AC22B260}" type="pres">
      <dgm:prSet presAssocID="{181717DC-457A-42E1-AA15-C358F14218D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63A8A3B-BA24-42F7-BD16-5BC13235B6DD}" type="pres">
      <dgm:prSet presAssocID="{181717DC-457A-42E1-AA15-C358F14218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29903A-8A5D-4FC0-92F7-D0930897DC0E}" type="pres">
      <dgm:prSet presAssocID="{181717DC-457A-42E1-AA15-C358F14218D1}" presName="negativeSpace" presStyleCnt="0"/>
      <dgm:spPr/>
    </dgm:pt>
    <dgm:pt modelId="{60FDEB16-3578-4F02-9EC8-176CAD45F96E}" type="pres">
      <dgm:prSet presAssocID="{181717DC-457A-42E1-AA15-C358F14218D1}" presName="childText" presStyleLbl="conFgAcc1" presStyleIdx="1" presStyleCnt="3">
        <dgm:presLayoutVars>
          <dgm:bulletEnabled val="1"/>
        </dgm:presLayoutVars>
      </dgm:prSet>
      <dgm:spPr/>
    </dgm:pt>
    <dgm:pt modelId="{21704AD3-71D1-4A5E-8D81-E3DF2151BD7B}" type="pres">
      <dgm:prSet presAssocID="{E2B08A1F-D6FE-4F91-9F7E-B7250D1FDA8A}" presName="spaceBetweenRectangles" presStyleCnt="0"/>
      <dgm:spPr/>
    </dgm:pt>
    <dgm:pt modelId="{33081569-126E-4D8A-BCDA-8FA031332ACE}" type="pres">
      <dgm:prSet presAssocID="{94A9E26F-ECCC-4645-99AE-299137602340}" presName="parentLin" presStyleCnt="0"/>
      <dgm:spPr/>
    </dgm:pt>
    <dgm:pt modelId="{74970F35-4150-46D4-9EF6-EFC399ED3455}" type="pres">
      <dgm:prSet presAssocID="{94A9E26F-ECCC-4645-99AE-299137602340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B3436842-0CB6-4722-9016-2E3C03E5ED41}" type="pres">
      <dgm:prSet presAssocID="{94A9E26F-ECCC-4645-99AE-2991376023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5F1721-881C-4DF1-990B-B1C183EC2E77}" type="pres">
      <dgm:prSet presAssocID="{94A9E26F-ECCC-4645-99AE-299137602340}" presName="negativeSpace" presStyleCnt="0"/>
      <dgm:spPr/>
    </dgm:pt>
    <dgm:pt modelId="{2A1A4AD3-AB3E-4FF7-BBF2-F3CCB96DE7B2}" type="pres">
      <dgm:prSet presAssocID="{94A9E26F-ECCC-4645-99AE-2991376023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E46AAD-978C-4BAD-A049-BBCC5B70498F}" type="presOf" srcId="{181717DC-457A-42E1-AA15-C358F14218D1}" destId="{763A8A3B-BA24-42F7-BD16-5BC13235B6DD}" srcOrd="1" destOrd="0" presId="urn:microsoft.com/office/officeart/2005/8/layout/list1"/>
    <dgm:cxn modelId="{B0E2489B-CAAB-4496-820F-3C83ED0F380F}" type="presOf" srcId="{C162D056-2866-4B1B-9A93-D788DF70E19F}" destId="{D9889E92-D2BD-4B60-B992-384DFBB6D982}" srcOrd="0" destOrd="0" presId="urn:microsoft.com/office/officeart/2005/8/layout/list1"/>
    <dgm:cxn modelId="{DD99305D-96CE-4327-AE68-604C35CCA808}" srcId="{C162D056-2866-4B1B-9A93-D788DF70E19F}" destId="{878D9A7C-2531-4D74-9A9B-DCB89548AA40}" srcOrd="0" destOrd="0" parTransId="{A73C669D-D6B2-44B5-AF5E-D8CE58F47D6E}" sibTransId="{5AE4F2CF-FB53-4021-B837-9BF4FD9FEEB5}"/>
    <dgm:cxn modelId="{D2919471-63FA-45DE-BF8C-2DF68157FC64}" type="presOf" srcId="{878D9A7C-2531-4D74-9A9B-DCB89548AA40}" destId="{2C0CC4D1-EE99-40C3-B687-E0EC748F4A0D}" srcOrd="0" destOrd="0" presId="urn:microsoft.com/office/officeart/2005/8/layout/list1"/>
    <dgm:cxn modelId="{696670BA-75EF-491F-90E6-B6678F859C81}" type="presOf" srcId="{94A9E26F-ECCC-4645-99AE-299137602340}" destId="{B3436842-0CB6-4722-9016-2E3C03E5ED41}" srcOrd="1" destOrd="0" presId="urn:microsoft.com/office/officeart/2005/8/layout/list1"/>
    <dgm:cxn modelId="{B2633EBF-AD4A-49B7-A7B8-2F8050990574}" type="presOf" srcId="{181717DC-457A-42E1-AA15-C358F14218D1}" destId="{DE0B49A1-205F-46B5-8B92-8724AC22B260}" srcOrd="0" destOrd="0" presId="urn:microsoft.com/office/officeart/2005/8/layout/list1"/>
    <dgm:cxn modelId="{5B2124F4-575C-4343-B08E-62F3A9867607}" type="presOf" srcId="{94A9E26F-ECCC-4645-99AE-299137602340}" destId="{74970F35-4150-46D4-9EF6-EFC399ED3455}" srcOrd="0" destOrd="0" presId="urn:microsoft.com/office/officeart/2005/8/layout/list1"/>
    <dgm:cxn modelId="{2C72F2B8-AD90-4BD3-8F54-FA87A1E8CEE0}" srcId="{C162D056-2866-4B1B-9A93-D788DF70E19F}" destId="{181717DC-457A-42E1-AA15-C358F14218D1}" srcOrd="1" destOrd="0" parTransId="{1AA6C6F6-A779-4092-B26B-85540B819782}" sibTransId="{E2B08A1F-D6FE-4F91-9F7E-B7250D1FDA8A}"/>
    <dgm:cxn modelId="{BFFC08C2-A53C-48E5-858C-C17AA4E374B0}" type="presOf" srcId="{878D9A7C-2531-4D74-9A9B-DCB89548AA40}" destId="{E542BD90-D692-40CE-9041-1A9AD9F87BA1}" srcOrd="1" destOrd="0" presId="urn:microsoft.com/office/officeart/2005/8/layout/list1"/>
    <dgm:cxn modelId="{D5DC74A2-6216-431C-AE9F-3232A6AD6C2F}" srcId="{C162D056-2866-4B1B-9A93-D788DF70E19F}" destId="{94A9E26F-ECCC-4645-99AE-299137602340}" srcOrd="2" destOrd="0" parTransId="{DF3A25D2-AE21-465B-A425-0C476F6A60D7}" sibTransId="{9BC746D0-4F16-4661-A779-A606C3737A84}"/>
    <dgm:cxn modelId="{9EB4555B-8049-44B4-AE3B-AD6E1245D8A7}" type="presParOf" srcId="{D9889E92-D2BD-4B60-B992-384DFBB6D982}" destId="{F5739238-E039-4127-BB7B-EA32EA57A2CC}" srcOrd="0" destOrd="0" presId="urn:microsoft.com/office/officeart/2005/8/layout/list1"/>
    <dgm:cxn modelId="{1B0B3AF4-E820-4089-97F3-A0499621A50A}" type="presParOf" srcId="{F5739238-E039-4127-BB7B-EA32EA57A2CC}" destId="{2C0CC4D1-EE99-40C3-B687-E0EC748F4A0D}" srcOrd="0" destOrd="0" presId="urn:microsoft.com/office/officeart/2005/8/layout/list1"/>
    <dgm:cxn modelId="{944A2C76-78B8-4E5D-84D8-9F2D2BED33D8}" type="presParOf" srcId="{F5739238-E039-4127-BB7B-EA32EA57A2CC}" destId="{E542BD90-D692-40CE-9041-1A9AD9F87BA1}" srcOrd="1" destOrd="0" presId="urn:microsoft.com/office/officeart/2005/8/layout/list1"/>
    <dgm:cxn modelId="{A2A9625D-7871-4424-B8EF-A38EFAAC8BA9}" type="presParOf" srcId="{D9889E92-D2BD-4B60-B992-384DFBB6D982}" destId="{B50F8CE7-1EEC-430F-BD74-E9F88A6C5962}" srcOrd="1" destOrd="0" presId="urn:microsoft.com/office/officeart/2005/8/layout/list1"/>
    <dgm:cxn modelId="{51867B31-8749-4D5E-A06A-22E0019ECF4B}" type="presParOf" srcId="{D9889E92-D2BD-4B60-B992-384DFBB6D982}" destId="{7E59149F-684F-4E2C-B821-4C4E55837015}" srcOrd="2" destOrd="0" presId="urn:microsoft.com/office/officeart/2005/8/layout/list1"/>
    <dgm:cxn modelId="{3E4140F6-EC81-424C-B6ED-60626A96BE50}" type="presParOf" srcId="{D9889E92-D2BD-4B60-B992-384DFBB6D982}" destId="{8CADDDCB-443C-4EA0-B3A0-E83D98279D59}" srcOrd="3" destOrd="0" presId="urn:microsoft.com/office/officeart/2005/8/layout/list1"/>
    <dgm:cxn modelId="{4D9B1013-350D-4511-91E3-2FBDB51DC7DA}" type="presParOf" srcId="{D9889E92-D2BD-4B60-B992-384DFBB6D982}" destId="{4C008337-F987-4D6A-B1CB-38C848D7A8FF}" srcOrd="4" destOrd="0" presId="urn:microsoft.com/office/officeart/2005/8/layout/list1"/>
    <dgm:cxn modelId="{5025F897-472E-4EBC-84CF-8B7641971308}" type="presParOf" srcId="{4C008337-F987-4D6A-B1CB-38C848D7A8FF}" destId="{DE0B49A1-205F-46B5-8B92-8724AC22B260}" srcOrd="0" destOrd="0" presId="urn:microsoft.com/office/officeart/2005/8/layout/list1"/>
    <dgm:cxn modelId="{E15F6EED-CCF6-4C74-97ED-210BFFD25AB3}" type="presParOf" srcId="{4C008337-F987-4D6A-B1CB-38C848D7A8FF}" destId="{763A8A3B-BA24-42F7-BD16-5BC13235B6DD}" srcOrd="1" destOrd="0" presId="urn:microsoft.com/office/officeart/2005/8/layout/list1"/>
    <dgm:cxn modelId="{69830A0F-607D-44AE-9C4B-7904381584BC}" type="presParOf" srcId="{D9889E92-D2BD-4B60-B992-384DFBB6D982}" destId="{5529903A-8A5D-4FC0-92F7-D0930897DC0E}" srcOrd="5" destOrd="0" presId="urn:microsoft.com/office/officeart/2005/8/layout/list1"/>
    <dgm:cxn modelId="{4B70765B-6704-478E-BD9A-A022A074B5F6}" type="presParOf" srcId="{D9889E92-D2BD-4B60-B992-384DFBB6D982}" destId="{60FDEB16-3578-4F02-9EC8-176CAD45F96E}" srcOrd="6" destOrd="0" presId="urn:microsoft.com/office/officeart/2005/8/layout/list1"/>
    <dgm:cxn modelId="{1CF1B6BE-9F2F-47DA-B3A3-45777EAD0A8D}" type="presParOf" srcId="{D9889E92-D2BD-4B60-B992-384DFBB6D982}" destId="{21704AD3-71D1-4A5E-8D81-E3DF2151BD7B}" srcOrd="7" destOrd="0" presId="urn:microsoft.com/office/officeart/2005/8/layout/list1"/>
    <dgm:cxn modelId="{2F114E07-9752-4365-BA24-DE831C89FF8B}" type="presParOf" srcId="{D9889E92-D2BD-4B60-B992-384DFBB6D982}" destId="{33081569-126E-4D8A-BCDA-8FA031332ACE}" srcOrd="8" destOrd="0" presId="urn:microsoft.com/office/officeart/2005/8/layout/list1"/>
    <dgm:cxn modelId="{A69F9331-2F36-43F0-AC31-52EBD66F1291}" type="presParOf" srcId="{33081569-126E-4D8A-BCDA-8FA031332ACE}" destId="{74970F35-4150-46D4-9EF6-EFC399ED3455}" srcOrd="0" destOrd="0" presId="urn:microsoft.com/office/officeart/2005/8/layout/list1"/>
    <dgm:cxn modelId="{59AB890E-9D6F-499F-B8E4-DDA0B4235263}" type="presParOf" srcId="{33081569-126E-4D8A-BCDA-8FA031332ACE}" destId="{B3436842-0CB6-4722-9016-2E3C03E5ED41}" srcOrd="1" destOrd="0" presId="urn:microsoft.com/office/officeart/2005/8/layout/list1"/>
    <dgm:cxn modelId="{F8CCF92D-381B-4EA5-AA28-D64E6192A5F8}" type="presParOf" srcId="{D9889E92-D2BD-4B60-B992-384DFBB6D982}" destId="{9D5F1721-881C-4DF1-990B-B1C183EC2E77}" srcOrd="9" destOrd="0" presId="urn:microsoft.com/office/officeart/2005/8/layout/list1"/>
    <dgm:cxn modelId="{5BA6F8B8-DC3E-4056-9E7B-01DBFB11FC10}" type="presParOf" srcId="{D9889E92-D2BD-4B60-B992-384DFBB6D982}" destId="{2A1A4AD3-AB3E-4FF7-BBF2-F3CCB96DE7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39191F-A726-4252-8AE0-E29B8508F3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623A60E-BF07-4F54-8B22-2F886F374D73}">
      <dgm:prSet phldrT="[文本]" custT="1"/>
      <dgm:spPr/>
      <dgm:t>
        <a:bodyPr/>
        <a:lstStyle/>
        <a:p>
          <a:r>
            <a:rPr lang="zh-CN" altLang="en-US" sz="3600" b="1" dirty="0" smtClean="0"/>
            <a:t>感性认识：教育困惑</a:t>
          </a:r>
          <a:endParaRPr lang="zh-CN" altLang="en-US" sz="3600" b="1" dirty="0"/>
        </a:p>
      </dgm:t>
    </dgm:pt>
    <dgm:pt modelId="{DDCCBDE7-9FB0-409E-BB8E-914F645F75EC}" type="par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8DDD6A5A-8267-44D6-AFBA-378BEC4E7804}" type="sibTrans" cxnId="{2A3B4DCA-A6C7-4F1D-9EB6-ACBB27C8A867}">
      <dgm:prSet/>
      <dgm:spPr/>
      <dgm:t>
        <a:bodyPr/>
        <a:lstStyle/>
        <a:p>
          <a:endParaRPr lang="zh-CN" altLang="en-US" sz="3600" b="1"/>
        </a:p>
      </dgm:t>
    </dgm:pt>
    <dgm:pt modelId="{C582A2BF-EC3A-4A51-8EEC-AB1E776FBDD1}">
      <dgm:prSet phldrT="[文本]" custT="1"/>
      <dgm:spPr/>
      <dgm:t>
        <a:bodyPr/>
        <a:lstStyle/>
        <a:p>
          <a:r>
            <a:rPr lang="zh-CN" altLang="en-US" sz="3600" b="1" dirty="0" smtClean="0"/>
            <a:t>理性工作：教育策略</a:t>
          </a:r>
          <a:endParaRPr lang="zh-CN" altLang="en-US" sz="3600" b="1" dirty="0"/>
        </a:p>
      </dgm:t>
    </dgm:pt>
    <dgm:pt modelId="{0FF510D2-2BD0-4B3C-90A7-73FBE63F4F5A}" type="par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4728C7F9-942D-4737-85DC-5F47B6D8AA59}" type="sibTrans" cxnId="{F543E3CF-71AE-45B6-9884-0BC902765B3B}">
      <dgm:prSet/>
      <dgm:spPr/>
      <dgm:t>
        <a:bodyPr/>
        <a:lstStyle/>
        <a:p>
          <a:endParaRPr lang="zh-CN" altLang="en-US" sz="3600" b="1"/>
        </a:p>
      </dgm:t>
    </dgm:pt>
    <dgm:pt modelId="{2AAB6326-5680-4578-AC0B-EA1A28416B63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情理兼备：教育思考</a:t>
          </a:r>
          <a:endParaRPr lang="zh-CN" altLang="en-US" sz="3600" b="1" dirty="0">
            <a:solidFill>
              <a:srgbClr val="FF0000"/>
            </a:solidFill>
          </a:endParaRPr>
        </a:p>
      </dgm:t>
    </dgm:pt>
    <dgm:pt modelId="{BF61B6EB-2E52-46CE-AB08-8999E6B5090E}" type="par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B0457925-EC20-4BB1-B826-931ECC7E22F7}" type="sibTrans" cxnId="{03A0833C-1680-4FF3-903E-492D52A3C54F}">
      <dgm:prSet/>
      <dgm:spPr/>
      <dgm:t>
        <a:bodyPr/>
        <a:lstStyle/>
        <a:p>
          <a:endParaRPr lang="zh-CN" altLang="en-US" sz="3600" b="1"/>
        </a:p>
      </dgm:t>
    </dgm:pt>
    <dgm:pt modelId="{E45E1FC5-83EF-4C37-A080-8813CFF6B1B1}" type="pres">
      <dgm:prSet presAssocID="{E039191F-A726-4252-8AE0-E29B8508F3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ED2B88A-413E-49E3-8979-22E75FF8CE98}" type="pres">
      <dgm:prSet presAssocID="{E039191F-A726-4252-8AE0-E29B8508F39A}" presName="Name1" presStyleCnt="0"/>
      <dgm:spPr/>
    </dgm:pt>
    <dgm:pt modelId="{7D44AEF3-9BDB-4A1A-8273-7CE3A5959A7A}" type="pres">
      <dgm:prSet presAssocID="{E039191F-A726-4252-8AE0-E29B8508F39A}" presName="cycle" presStyleCnt="0"/>
      <dgm:spPr/>
    </dgm:pt>
    <dgm:pt modelId="{12FFFE14-2362-4239-B611-72A37A3C2DB0}" type="pres">
      <dgm:prSet presAssocID="{E039191F-A726-4252-8AE0-E29B8508F39A}" presName="srcNode" presStyleLbl="node1" presStyleIdx="0" presStyleCnt="3"/>
      <dgm:spPr/>
    </dgm:pt>
    <dgm:pt modelId="{41483BFA-08CB-42D7-9108-B4A99D924C80}" type="pres">
      <dgm:prSet presAssocID="{E039191F-A726-4252-8AE0-E29B8508F39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1C7F513-AFBE-4658-B8E4-C76B6349309D}" type="pres">
      <dgm:prSet presAssocID="{E039191F-A726-4252-8AE0-E29B8508F39A}" presName="extraNode" presStyleLbl="node1" presStyleIdx="0" presStyleCnt="3"/>
      <dgm:spPr/>
    </dgm:pt>
    <dgm:pt modelId="{2E246D38-60AA-422D-A5D1-068DDB4121D1}" type="pres">
      <dgm:prSet presAssocID="{E039191F-A726-4252-8AE0-E29B8508F39A}" presName="dstNode" presStyleLbl="node1" presStyleIdx="0" presStyleCnt="3"/>
      <dgm:spPr/>
    </dgm:pt>
    <dgm:pt modelId="{95E779A5-6001-4E4C-90AF-8AB047B6D78D}" type="pres">
      <dgm:prSet presAssocID="{7623A60E-BF07-4F54-8B22-2F886F374D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D0C40A-5E65-421F-992E-61071029326F}" type="pres">
      <dgm:prSet presAssocID="{7623A60E-BF07-4F54-8B22-2F886F374D73}" presName="accent_1" presStyleCnt="0"/>
      <dgm:spPr/>
    </dgm:pt>
    <dgm:pt modelId="{CAE96B08-DE28-4011-8D12-D93AAB904DE8}" type="pres">
      <dgm:prSet presAssocID="{7623A60E-BF07-4F54-8B22-2F886F374D73}" presName="accentRepeatNode" presStyleLbl="solidFgAcc1" presStyleIdx="0" presStyleCnt="3"/>
      <dgm:spPr/>
    </dgm:pt>
    <dgm:pt modelId="{C5CD3809-0119-49E8-84CD-82865724525C}" type="pres">
      <dgm:prSet presAssocID="{C582A2BF-EC3A-4A51-8EEC-AB1E776FBD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BDF09C-BED7-4FF5-991F-7EB9CD2857EB}" type="pres">
      <dgm:prSet presAssocID="{C582A2BF-EC3A-4A51-8EEC-AB1E776FBDD1}" presName="accent_2" presStyleCnt="0"/>
      <dgm:spPr/>
    </dgm:pt>
    <dgm:pt modelId="{40D1F419-61B4-45D5-80F4-514940AF5E6B}" type="pres">
      <dgm:prSet presAssocID="{C582A2BF-EC3A-4A51-8EEC-AB1E776FBDD1}" presName="accentRepeatNode" presStyleLbl="solidFgAcc1" presStyleIdx="1" presStyleCnt="3"/>
      <dgm:spPr/>
    </dgm:pt>
    <dgm:pt modelId="{9153D76D-DF4E-4B15-A94F-05CFD1F3A216}" type="pres">
      <dgm:prSet presAssocID="{2AAB6326-5680-4578-AC0B-EA1A28416B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472A3-AA17-49A3-A446-138E017BA065}" type="pres">
      <dgm:prSet presAssocID="{2AAB6326-5680-4578-AC0B-EA1A28416B63}" presName="accent_3" presStyleCnt="0"/>
      <dgm:spPr/>
    </dgm:pt>
    <dgm:pt modelId="{A026A893-3488-482E-B217-A6479E189AE3}" type="pres">
      <dgm:prSet presAssocID="{2AAB6326-5680-4578-AC0B-EA1A28416B63}" presName="accentRepeatNode" presStyleLbl="solidFgAcc1" presStyleIdx="2" presStyleCnt="3"/>
      <dgm:spPr/>
    </dgm:pt>
  </dgm:ptLst>
  <dgm:cxnLst>
    <dgm:cxn modelId="{2A3B4DCA-A6C7-4F1D-9EB6-ACBB27C8A867}" srcId="{E039191F-A726-4252-8AE0-E29B8508F39A}" destId="{7623A60E-BF07-4F54-8B22-2F886F374D73}" srcOrd="0" destOrd="0" parTransId="{DDCCBDE7-9FB0-409E-BB8E-914F645F75EC}" sibTransId="{8DDD6A5A-8267-44D6-AFBA-378BEC4E7804}"/>
    <dgm:cxn modelId="{FAAE0C5D-9261-4282-BE11-F98FD31AF4AD}" type="presOf" srcId="{8DDD6A5A-8267-44D6-AFBA-378BEC4E7804}" destId="{41483BFA-08CB-42D7-9108-B4A99D924C80}" srcOrd="0" destOrd="0" presId="urn:microsoft.com/office/officeart/2008/layout/VerticalCurvedList"/>
    <dgm:cxn modelId="{4AAE2C06-F896-4D5A-BCB1-8C4B7920D2FE}" type="presOf" srcId="{7623A60E-BF07-4F54-8B22-2F886F374D73}" destId="{95E779A5-6001-4E4C-90AF-8AB047B6D78D}" srcOrd="0" destOrd="0" presId="urn:microsoft.com/office/officeart/2008/layout/VerticalCurvedList"/>
    <dgm:cxn modelId="{8D190DFB-23EE-4B31-9E22-DAD506FB980A}" type="presOf" srcId="{C582A2BF-EC3A-4A51-8EEC-AB1E776FBDD1}" destId="{C5CD3809-0119-49E8-84CD-82865724525C}" srcOrd="0" destOrd="0" presId="urn:microsoft.com/office/officeart/2008/layout/VerticalCurvedList"/>
    <dgm:cxn modelId="{F543E3CF-71AE-45B6-9884-0BC902765B3B}" srcId="{E039191F-A726-4252-8AE0-E29B8508F39A}" destId="{C582A2BF-EC3A-4A51-8EEC-AB1E776FBDD1}" srcOrd="1" destOrd="0" parTransId="{0FF510D2-2BD0-4B3C-90A7-73FBE63F4F5A}" sibTransId="{4728C7F9-942D-4737-85DC-5F47B6D8AA59}"/>
    <dgm:cxn modelId="{1F7EE984-AE38-40B8-8D0B-31547A5EF149}" type="presOf" srcId="{2AAB6326-5680-4578-AC0B-EA1A28416B63}" destId="{9153D76D-DF4E-4B15-A94F-05CFD1F3A216}" srcOrd="0" destOrd="0" presId="urn:microsoft.com/office/officeart/2008/layout/VerticalCurvedList"/>
    <dgm:cxn modelId="{2DC1921F-5C64-4697-82C4-04854F4ABFC8}" type="presOf" srcId="{E039191F-A726-4252-8AE0-E29B8508F39A}" destId="{E45E1FC5-83EF-4C37-A080-8813CFF6B1B1}" srcOrd="0" destOrd="0" presId="urn:microsoft.com/office/officeart/2008/layout/VerticalCurvedList"/>
    <dgm:cxn modelId="{03A0833C-1680-4FF3-903E-492D52A3C54F}" srcId="{E039191F-A726-4252-8AE0-E29B8508F39A}" destId="{2AAB6326-5680-4578-AC0B-EA1A28416B63}" srcOrd="2" destOrd="0" parTransId="{BF61B6EB-2E52-46CE-AB08-8999E6B5090E}" sibTransId="{B0457925-EC20-4BB1-B826-931ECC7E22F7}"/>
    <dgm:cxn modelId="{24A1BF4B-67FE-41D5-8282-5F5476FE521B}" type="presParOf" srcId="{E45E1FC5-83EF-4C37-A080-8813CFF6B1B1}" destId="{CED2B88A-413E-49E3-8979-22E75FF8CE98}" srcOrd="0" destOrd="0" presId="urn:microsoft.com/office/officeart/2008/layout/VerticalCurvedList"/>
    <dgm:cxn modelId="{E45154A5-0832-4E41-9C22-D217B73A88B2}" type="presParOf" srcId="{CED2B88A-413E-49E3-8979-22E75FF8CE98}" destId="{7D44AEF3-9BDB-4A1A-8273-7CE3A5959A7A}" srcOrd="0" destOrd="0" presId="urn:microsoft.com/office/officeart/2008/layout/VerticalCurvedList"/>
    <dgm:cxn modelId="{592B5E2C-4001-4951-A190-17EBC09FE3A7}" type="presParOf" srcId="{7D44AEF3-9BDB-4A1A-8273-7CE3A5959A7A}" destId="{12FFFE14-2362-4239-B611-72A37A3C2DB0}" srcOrd="0" destOrd="0" presId="urn:microsoft.com/office/officeart/2008/layout/VerticalCurvedList"/>
    <dgm:cxn modelId="{29FC90A8-A55E-441C-B2CB-23BD9E2FD60C}" type="presParOf" srcId="{7D44AEF3-9BDB-4A1A-8273-7CE3A5959A7A}" destId="{41483BFA-08CB-42D7-9108-B4A99D924C80}" srcOrd="1" destOrd="0" presId="urn:microsoft.com/office/officeart/2008/layout/VerticalCurvedList"/>
    <dgm:cxn modelId="{82E47728-26F3-4309-80BF-48EDFB7335E0}" type="presParOf" srcId="{7D44AEF3-9BDB-4A1A-8273-7CE3A5959A7A}" destId="{A1C7F513-AFBE-4658-B8E4-C76B6349309D}" srcOrd="2" destOrd="0" presId="urn:microsoft.com/office/officeart/2008/layout/VerticalCurvedList"/>
    <dgm:cxn modelId="{F4BF7E3F-84A8-4363-960A-B72D33ED4FFF}" type="presParOf" srcId="{7D44AEF3-9BDB-4A1A-8273-7CE3A5959A7A}" destId="{2E246D38-60AA-422D-A5D1-068DDB4121D1}" srcOrd="3" destOrd="0" presId="urn:microsoft.com/office/officeart/2008/layout/VerticalCurvedList"/>
    <dgm:cxn modelId="{F6D373A8-DE84-4021-8B6C-6294371BFEBE}" type="presParOf" srcId="{CED2B88A-413E-49E3-8979-22E75FF8CE98}" destId="{95E779A5-6001-4E4C-90AF-8AB047B6D78D}" srcOrd="1" destOrd="0" presId="urn:microsoft.com/office/officeart/2008/layout/VerticalCurvedList"/>
    <dgm:cxn modelId="{16B06B69-69C4-40DB-BB5D-73641B32F796}" type="presParOf" srcId="{CED2B88A-413E-49E3-8979-22E75FF8CE98}" destId="{1ED0C40A-5E65-421F-992E-61071029326F}" srcOrd="2" destOrd="0" presId="urn:microsoft.com/office/officeart/2008/layout/VerticalCurvedList"/>
    <dgm:cxn modelId="{993410A4-25DD-4E77-B950-85275A886010}" type="presParOf" srcId="{1ED0C40A-5E65-421F-992E-61071029326F}" destId="{CAE96B08-DE28-4011-8D12-D93AAB904DE8}" srcOrd="0" destOrd="0" presId="urn:microsoft.com/office/officeart/2008/layout/VerticalCurvedList"/>
    <dgm:cxn modelId="{1F88FBC5-75C0-4150-A3B1-D2D72C208F85}" type="presParOf" srcId="{CED2B88A-413E-49E3-8979-22E75FF8CE98}" destId="{C5CD3809-0119-49E8-84CD-82865724525C}" srcOrd="3" destOrd="0" presId="urn:microsoft.com/office/officeart/2008/layout/VerticalCurvedList"/>
    <dgm:cxn modelId="{43DC2376-791A-4CA9-9767-51D3CE378029}" type="presParOf" srcId="{CED2B88A-413E-49E3-8979-22E75FF8CE98}" destId="{8EBDF09C-BED7-4FF5-991F-7EB9CD2857EB}" srcOrd="4" destOrd="0" presId="urn:microsoft.com/office/officeart/2008/layout/VerticalCurvedList"/>
    <dgm:cxn modelId="{C2275850-CD34-4373-9DAD-E58A95EEEC27}" type="presParOf" srcId="{8EBDF09C-BED7-4FF5-991F-7EB9CD2857EB}" destId="{40D1F419-61B4-45D5-80F4-514940AF5E6B}" srcOrd="0" destOrd="0" presId="urn:microsoft.com/office/officeart/2008/layout/VerticalCurvedList"/>
    <dgm:cxn modelId="{81DAD960-8A1E-4416-B620-F7FC2A7AE540}" type="presParOf" srcId="{CED2B88A-413E-49E3-8979-22E75FF8CE98}" destId="{9153D76D-DF4E-4B15-A94F-05CFD1F3A216}" srcOrd="5" destOrd="0" presId="urn:microsoft.com/office/officeart/2008/layout/VerticalCurvedList"/>
    <dgm:cxn modelId="{BD6C97D5-F5F4-4265-AA5E-338F3C9C8C7E}" type="presParOf" srcId="{CED2B88A-413E-49E3-8979-22E75FF8CE98}" destId="{BDD472A3-AA17-49A3-A446-138E017BA065}" srcOrd="6" destOrd="0" presId="urn:microsoft.com/office/officeart/2008/layout/VerticalCurvedList"/>
    <dgm:cxn modelId="{8C11A23C-F0A0-4E4F-8782-B8318C204E2A}" type="presParOf" srcId="{BDD472A3-AA17-49A3-A446-138E017BA065}" destId="{A026A893-3488-482E-B217-A6479E189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198175-52A6-4713-9864-33F84E37331C}" type="doc">
      <dgm:prSet loTypeId="urn:microsoft.com/office/officeart/2005/8/layout/cycle7" loCatId="cycle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161D525-09AA-4DAC-B4DD-4776E0804CA6}">
      <dgm:prSet phldrT="[文本]"/>
      <dgm:spPr/>
      <dgm:t>
        <a:bodyPr/>
        <a:lstStyle/>
        <a:p>
          <a:r>
            <a:rPr lang="zh-CN" altLang="en-US" b="1" dirty="0" smtClean="0"/>
            <a:t>魅力</a:t>
          </a:r>
          <a:endParaRPr lang="zh-CN" altLang="en-US" b="1" dirty="0"/>
        </a:p>
      </dgm:t>
    </dgm:pt>
    <dgm:pt modelId="{DE63810D-D96D-42C6-86B6-F6BCD6E67E9A}" type="parTrans" cxnId="{CB7597A8-9B82-4D70-B6BA-70C611D1958E}">
      <dgm:prSet/>
      <dgm:spPr/>
      <dgm:t>
        <a:bodyPr/>
        <a:lstStyle/>
        <a:p>
          <a:endParaRPr lang="zh-CN" altLang="en-US" b="1"/>
        </a:p>
      </dgm:t>
    </dgm:pt>
    <dgm:pt modelId="{549E6F39-9044-48C7-93A6-E88FC3F2EE27}" type="sibTrans" cxnId="{CB7597A8-9B82-4D70-B6BA-70C611D1958E}">
      <dgm:prSet/>
      <dgm:spPr/>
      <dgm:t>
        <a:bodyPr/>
        <a:lstStyle/>
        <a:p>
          <a:endParaRPr lang="zh-CN" altLang="en-US" b="1"/>
        </a:p>
      </dgm:t>
    </dgm:pt>
    <dgm:pt modelId="{E383B92F-33CE-450B-A804-A420CF76BDC2}">
      <dgm:prSet phldrT="[文本]"/>
      <dgm:spPr/>
      <dgm:t>
        <a:bodyPr/>
        <a:lstStyle/>
        <a:p>
          <a:r>
            <a:rPr lang="zh-CN" altLang="en-US" b="1" dirty="0" smtClean="0"/>
            <a:t>智慧</a:t>
          </a:r>
          <a:endParaRPr lang="zh-CN" altLang="en-US" b="1" dirty="0"/>
        </a:p>
      </dgm:t>
    </dgm:pt>
    <dgm:pt modelId="{DA3C856B-63C4-4AC2-921D-9AB21DF4B1F1}" type="parTrans" cxnId="{AC9C85AD-D09A-45FB-8A88-56BF16AC16C6}">
      <dgm:prSet/>
      <dgm:spPr/>
      <dgm:t>
        <a:bodyPr/>
        <a:lstStyle/>
        <a:p>
          <a:endParaRPr lang="zh-CN" altLang="en-US" b="1"/>
        </a:p>
      </dgm:t>
    </dgm:pt>
    <dgm:pt modelId="{72DC2F0F-17CE-4095-AB1E-1610229E3CC2}" type="sibTrans" cxnId="{AC9C85AD-D09A-45FB-8A88-56BF16AC16C6}">
      <dgm:prSet/>
      <dgm:spPr/>
      <dgm:t>
        <a:bodyPr/>
        <a:lstStyle/>
        <a:p>
          <a:endParaRPr lang="zh-CN" altLang="en-US" b="1"/>
        </a:p>
      </dgm:t>
    </dgm:pt>
    <dgm:pt modelId="{EBB024E8-CD3C-4EA3-95EA-91A131A084C5}">
      <dgm:prSet phldrT="[文本]"/>
      <dgm:spPr/>
      <dgm:t>
        <a:bodyPr/>
        <a:lstStyle/>
        <a:p>
          <a:r>
            <a:rPr lang="zh-CN" altLang="en-US" b="1" dirty="0" smtClean="0"/>
            <a:t>专业</a:t>
          </a:r>
          <a:endParaRPr lang="zh-CN" altLang="en-US" b="1" dirty="0"/>
        </a:p>
      </dgm:t>
    </dgm:pt>
    <dgm:pt modelId="{8B2061F4-13E0-4D28-BAD4-1D54E04E6B3D}" type="parTrans" cxnId="{62C26B63-18A6-4FDC-A512-4010E33336C0}">
      <dgm:prSet/>
      <dgm:spPr/>
      <dgm:t>
        <a:bodyPr/>
        <a:lstStyle/>
        <a:p>
          <a:endParaRPr lang="zh-CN" altLang="en-US" b="1"/>
        </a:p>
      </dgm:t>
    </dgm:pt>
    <dgm:pt modelId="{BB99EFBC-78B1-424C-A0C1-F9B0C4E06243}" type="sibTrans" cxnId="{62C26B63-18A6-4FDC-A512-4010E33336C0}">
      <dgm:prSet/>
      <dgm:spPr/>
      <dgm:t>
        <a:bodyPr/>
        <a:lstStyle/>
        <a:p>
          <a:endParaRPr lang="zh-CN" altLang="en-US" b="1"/>
        </a:p>
      </dgm:t>
    </dgm:pt>
    <dgm:pt modelId="{EC0875D5-EC4A-4828-8AD1-5378DA4AA0EC}" type="pres">
      <dgm:prSet presAssocID="{3B198175-52A6-4713-9864-33F84E3733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FE847C-E03F-415F-9331-B59B7B8C630F}" type="pres">
      <dgm:prSet presAssocID="{0161D525-09AA-4DAC-B4DD-4776E0804C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E7AE9D-A553-405B-AD66-D4E42CFDBD91}" type="pres">
      <dgm:prSet presAssocID="{549E6F39-9044-48C7-93A6-E88FC3F2EE27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1D652AE7-B327-4D08-B266-FC2E9FC9089D}" type="pres">
      <dgm:prSet presAssocID="{549E6F39-9044-48C7-93A6-E88FC3F2EE27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507C0E6-24AA-4746-8B75-2C8F6CA4E383}" type="pres">
      <dgm:prSet presAssocID="{E383B92F-33CE-450B-A804-A420CF76BD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AEADC4-60C9-4591-9A64-631FFC69CEDF}" type="pres">
      <dgm:prSet presAssocID="{72DC2F0F-17CE-4095-AB1E-1610229E3CC2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310AD724-99A4-4568-AEE7-F0BF71C14D59}" type="pres">
      <dgm:prSet presAssocID="{72DC2F0F-17CE-4095-AB1E-1610229E3CC2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44832246-4B5D-449B-930D-878ABD673B36}" type="pres">
      <dgm:prSet presAssocID="{EBB024E8-CD3C-4EA3-95EA-91A131A084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47157A-74FA-4F16-8103-91AA7236DA92}" type="pres">
      <dgm:prSet presAssocID="{BB99EFBC-78B1-424C-A0C1-F9B0C4E06243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005FAEAF-9860-40AC-B23A-DBFD2535A88C}" type="pres">
      <dgm:prSet presAssocID="{BB99EFBC-78B1-424C-A0C1-F9B0C4E06243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8657CE9-09C6-497B-9E28-7401B8A623FD}" type="presOf" srcId="{EBB024E8-CD3C-4EA3-95EA-91A131A084C5}" destId="{44832246-4B5D-449B-930D-878ABD673B36}" srcOrd="0" destOrd="0" presId="urn:microsoft.com/office/officeart/2005/8/layout/cycle7"/>
    <dgm:cxn modelId="{EA8803E1-8967-4158-8E88-167BC249116A}" type="presOf" srcId="{72DC2F0F-17CE-4095-AB1E-1610229E3CC2}" destId="{310AD724-99A4-4568-AEE7-F0BF71C14D59}" srcOrd="1" destOrd="0" presId="urn:microsoft.com/office/officeart/2005/8/layout/cycle7"/>
    <dgm:cxn modelId="{CB7597A8-9B82-4D70-B6BA-70C611D1958E}" srcId="{3B198175-52A6-4713-9864-33F84E37331C}" destId="{0161D525-09AA-4DAC-B4DD-4776E0804CA6}" srcOrd="0" destOrd="0" parTransId="{DE63810D-D96D-42C6-86B6-F6BCD6E67E9A}" sibTransId="{549E6F39-9044-48C7-93A6-E88FC3F2EE27}"/>
    <dgm:cxn modelId="{62C26B63-18A6-4FDC-A512-4010E33336C0}" srcId="{3B198175-52A6-4713-9864-33F84E37331C}" destId="{EBB024E8-CD3C-4EA3-95EA-91A131A084C5}" srcOrd="2" destOrd="0" parTransId="{8B2061F4-13E0-4D28-BAD4-1D54E04E6B3D}" sibTransId="{BB99EFBC-78B1-424C-A0C1-F9B0C4E06243}"/>
    <dgm:cxn modelId="{5AE062D4-96EE-477F-94C0-C168A41EC9ED}" type="presOf" srcId="{72DC2F0F-17CE-4095-AB1E-1610229E3CC2}" destId="{B0AEADC4-60C9-4591-9A64-631FFC69CEDF}" srcOrd="0" destOrd="0" presId="urn:microsoft.com/office/officeart/2005/8/layout/cycle7"/>
    <dgm:cxn modelId="{C8B9773F-EFB6-4759-9CAB-65C0EAFF2D8B}" type="presOf" srcId="{BB99EFBC-78B1-424C-A0C1-F9B0C4E06243}" destId="{005FAEAF-9860-40AC-B23A-DBFD2535A88C}" srcOrd="1" destOrd="0" presId="urn:microsoft.com/office/officeart/2005/8/layout/cycle7"/>
    <dgm:cxn modelId="{0A205C60-2A33-44F8-8D51-9AD72D9FD710}" type="presOf" srcId="{3B198175-52A6-4713-9864-33F84E37331C}" destId="{EC0875D5-EC4A-4828-8AD1-5378DA4AA0EC}" srcOrd="0" destOrd="0" presId="urn:microsoft.com/office/officeart/2005/8/layout/cycle7"/>
    <dgm:cxn modelId="{30AE74B6-BC93-4B0F-A690-D18007B59902}" type="presOf" srcId="{BB99EFBC-78B1-424C-A0C1-F9B0C4E06243}" destId="{9247157A-74FA-4F16-8103-91AA7236DA92}" srcOrd="0" destOrd="0" presId="urn:microsoft.com/office/officeart/2005/8/layout/cycle7"/>
    <dgm:cxn modelId="{13826811-581A-4FC5-8485-4EA69EE82DC7}" type="presOf" srcId="{549E6F39-9044-48C7-93A6-E88FC3F2EE27}" destId="{56E7AE9D-A553-405B-AD66-D4E42CFDBD91}" srcOrd="0" destOrd="0" presId="urn:microsoft.com/office/officeart/2005/8/layout/cycle7"/>
    <dgm:cxn modelId="{207B9B28-2EB5-47F5-9C62-E628D3A34424}" type="presOf" srcId="{0161D525-09AA-4DAC-B4DD-4776E0804CA6}" destId="{71FE847C-E03F-415F-9331-B59B7B8C630F}" srcOrd="0" destOrd="0" presId="urn:microsoft.com/office/officeart/2005/8/layout/cycle7"/>
    <dgm:cxn modelId="{563BCCFF-C2E3-46E9-90D1-3416F2BB1ADC}" type="presOf" srcId="{E383B92F-33CE-450B-A804-A420CF76BDC2}" destId="{0507C0E6-24AA-4746-8B75-2C8F6CA4E383}" srcOrd="0" destOrd="0" presId="urn:microsoft.com/office/officeart/2005/8/layout/cycle7"/>
    <dgm:cxn modelId="{AC9C85AD-D09A-45FB-8A88-56BF16AC16C6}" srcId="{3B198175-52A6-4713-9864-33F84E37331C}" destId="{E383B92F-33CE-450B-A804-A420CF76BDC2}" srcOrd="1" destOrd="0" parTransId="{DA3C856B-63C4-4AC2-921D-9AB21DF4B1F1}" sibTransId="{72DC2F0F-17CE-4095-AB1E-1610229E3CC2}"/>
    <dgm:cxn modelId="{890C6297-1CCD-4432-9135-F359A89F461B}" type="presOf" srcId="{549E6F39-9044-48C7-93A6-E88FC3F2EE27}" destId="{1D652AE7-B327-4D08-B266-FC2E9FC9089D}" srcOrd="1" destOrd="0" presId="urn:microsoft.com/office/officeart/2005/8/layout/cycle7"/>
    <dgm:cxn modelId="{FF6176BB-08E4-4C5F-A1AC-F55A34B21619}" type="presParOf" srcId="{EC0875D5-EC4A-4828-8AD1-5378DA4AA0EC}" destId="{71FE847C-E03F-415F-9331-B59B7B8C630F}" srcOrd="0" destOrd="0" presId="urn:microsoft.com/office/officeart/2005/8/layout/cycle7"/>
    <dgm:cxn modelId="{A032F784-AB1D-438C-A38E-BB69D91680EC}" type="presParOf" srcId="{EC0875D5-EC4A-4828-8AD1-5378DA4AA0EC}" destId="{56E7AE9D-A553-405B-AD66-D4E42CFDBD91}" srcOrd="1" destOrd="0" presId="urn:microsoft.com/office/officeart/2005/8/layout/cycle7"/>
    <dgm:cxn modelId="{CA430FCC-A136-4480-A267-3DD3A0A5B8EA}" type="presParOf" srcId="{56E7AE9D-A553-405B-AD66-D4E42CFDBD91}" destId="{1D652AE7-B327-4D08-B266-FC2E9FC9089D}" srcOrd="0" destOrd="0" presId="urn:microsoft.com/office/officeart/2005/8/layout/cycle7"/>
    <dgm:cxn modelId="{C46B3F75-EA09-4826-8F83-00815B45A375}" type="presParOf" srcId="{EC0875D5-EC4A-4828-8AD1-5378DA4AA0EC}" destId="{0507C0E6-24AA-4746-8B75-2C8F6CA4E383}" srcOrd="2" destOrd="0" presId="urn:microsoft.com/office/officeart/2005/8/layout/cycle7"/>
    <dgm:cxn modelId="{C8B8808B-FB21-4749-ADBD-675F28C96159}" type="presParOf" srcId="{EC0875D5-EC4A-4828-8AD1-5378DA4AA0EC}" destId="{B0AEADC4-60C9-4591-9A64-631FFC69CEDF}" srcOrd="3" destOrd="0" presId="urn:microsoft.com/office/officeart/2005/8/layout/cycle7"/>
    <dgm:cxn modelId="{BFF85CA3-FD22-437A-9BEB-CE3FE18A6D40}" type="presParOf" srcId="{B0AEADC4-60C9-4591-9A64-631FFC69CEDF}" destId="{310AD724-99A4-4568-AEE7-F0BF71C14D59}" srcOrd="0" destOrd="0" presId="urn:microsoft.com/office/officeart/2005/8/layout/cycle7"/>
    <dgm:cxn modelId="{B7DE7751-E1AC-417E-AF22-E5118ECB638B}" type="presParOf" srcId="{EC0875D5-EC4A-4828-8AD1-5378DA4AA0EC}" destId="{44832246-4B5D-449B-930D-878ABD673B36}" srcOrd="4" destOrd="0" presId="urn:microsoft.com/office/officeart/2005/8/layout/cycle7"/>
    <dgm:cxn modelId="{42F3E882-B046-4037-91F4-54964866738A}" type="presParOf" srcId="{EC0875D5-EC4A-4828-8AD1-5378DA4AA0EC}" destId="{9247157A-74FA-4F16-8103-91AA7236DA92}" srcOrd="5" destOrd="0" presId="urn:microsoft.com/office/officeart/2005/8/layout/cycle7"/>
    <dgm:cxn modelId="{4A77D948-9528-4743-9C33-F9ED6ADEA49F}" type="presParOf" srcId="{9247157A-74FA-4F16-8103-91AA7236DA92}" destId="{005FAEAF-9860-40AC-B23A-DBFD2535A88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3A99C06-E253-428E-9171-02E7E906CA88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814DB9F-ADE6-4F16-AFF1-950B1ED3E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CF27FF-AD0F-4863-9768-304494F0168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A0F6CB-0D20-4EF4-BC6B-347C5A371F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BFB944-2C13-4617-A5F5-B23167ADEFD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57731-D196-44DF-810B-102089BA3FD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F689CE-1C34-4332-9454-E82F9CA371F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3F8EA-CC7D-4295-9754-0AB1071D91E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AE525A-F839-465F-B847-8CEFB593EC1C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A8AEB-3D3C-49B7-BD2A-F819B8B8DC77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C0979-FECD-47F4-9B62-5DD39E8C738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797A20-522C-426D-BE6A-0D827D1A9848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F6CDCA-DDA8-46AD-AB88-49F6352B224E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93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F5306-E877-4602-9605-B43AC8C5839D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1F379-D796-4EC8-AF83-936DE1F4764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85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25FE3-4367-4E92-A13E-CB54699F9151}" type="slidenum">
              <a:rPr lang="zh-CN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zh-CN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B8DF58-7FA8-47D8-AAE2-920BDA79310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03CDD6-E412-4C7C-8A9F-C3CC850AF8C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E704D-F863-426D-888A-4562E8741EF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51847-62CE-44E5-9F40-EF81C51C8C84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EBF4EE-B6BD-4833-922C-EAD6A6CF875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D665E-71E2-48EA-B37E-A3F78797F36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30CBEA-2CAC-4D63-8F1C-7DDF2622E39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A87C-B74B-4B18-A66E-4698D366DD54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C7B2-B842-4EB5-B7D6-096E2C0C7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A2C9-8157-485A-ACB7-E985EC2042A1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B9E6-B446-4D2D-87BA-93818C4AE9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6078-4A45-4EB4-B7E5-84B577DBA13E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DD3E-4BB0-4E81-A1C9-5C9E009288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A650-7C09-4F62-972F-2433EC63DAA9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1FD0-AFF1-495B-AE4F-B7BD858CB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0FAD-A9A1-4564-8DD9-68454B2AFA49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B538-168D-4248-B16C-2DB696B3FF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81000" y="152400"/>
            <a:ext cx="83820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4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 sz="3200">
                <a:latin typeface="隶书" pitchFamily="49" charset="-122"/>
                <a:ea typeface="隶书" pitchFamily="49" charset="-122"/>
              </a:defRPr>
            </a:lvl1pPr>
            <a:lvl2pPr marL="742950" indent="-285750">
              <a:buFont typeface="Arial" pitchFamily="34" charset="0"/>
              <a:buChar char="•"/>
              <a:defRPr sz="3200">
                <a:latin typeface="隶书" pitchFamily="49" charset="-122"/>
                <a:ea typeface="隶书" pitchFamily="49" charset="-122"/>
              </a:defRPr>
            </a:lvl2pPr>
            <a:lvl3pPr marL="1143000" indent="-228600">
              <a:buFont typeface="Arial" pitchFamily="34" charset="0"/>
              <a:buChar char="•"/>
              <a:defRPr sz="3200">
                <a:latin typeface="隶书" pitchFamily="49" charset="-122"/>
                <a:ea typeface="隶书" pitchFamily="49" charset="-122"/>
              </a:defRPr>
            </a:lvl3pPr>
            <a:lvl4pPr marL="1600200" indent="-228600">
              <a:buFont typeface="Arial" pitchFamily="34" charset="0"/>
              <a:buChar char="•"/>
              <a:defRPr sz="3200">
                <a:latin typeface="隶书" pitchFamily="49" charset="-122"/>
                <a:ea typeface="隶书" pitchFamily="49" charset="-122"/>
              </a:defRPr>
            </a:lvl4pPr>
            <a:lvl5pPr marL="2057400" indent="-228600">
              <a:buFont typeface="Arial" pitchFamily="34" charset="0"/>
              <a:buChar char="•"/>
              <a:defRPr sz="3200">
                <a:latin typeface="隶书" pitchFamily="49" charset="-122"/>
                <a:ea typeface="隶书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F86A8-5EB9-47D5-88E5-4E4530149E8F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5130E3-4B57-422E-AB61-A6F29642E8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183A-FED2-4CCE-8938-28DB8B12C000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13D0-4A5C-4470-964D-1D4031F005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AFAE-6ADD-4E61-937D-D9B886832029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174A-5569-4C17-AFB5-956A687764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3E3-0E48-4E0A-825E-B58B1F414280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D4B7-C976-4C3E-818E-1636904A22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DAD-33CE-4E80-9581-E8DD210579E0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89FA-6FD7-411A-B2B0-71B20A3FAC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A958-2F65-4AE6-86C7-1B1DF0C2AC69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F107-53E1-42BD-888A-57CE7EA136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C27A-BDEC-4BCF-BEF0-4DBAE70301AE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A800-2391-4712-A409-8116D9F9BF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F1F2-815E-4C97-86D4-2BEA89796BE1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CDF9-36E7-4AB3-9697-38729E9A8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0F076E-72D2-476B-8FE2-7DE7850504CF}" type="datetimeFigureOut">
              <a:rPr lang="zh-CN" altLang="en-US"/>
              <a:pPr>
                <a:defRPr/>
              </a:pPr>
              <a:t>2012-3-20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1489AA-1FE7-4B7F-A722-B13D6AD4AB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2" name="Group 22"/>
          <p:cNvGrpSpPr/>
          <p:nvPr/>
        </p:nvGrpSpPr>
        <p:grpSpPr>
          <a:xfrm>
            <a:off x="-9525" y="55539"/>
            <a:ext cx="8429652" cy="214314"/>
            <a:chOff x="0" y="-24"/>
            <a:chExt cx="8429652" cy="214314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0" y="0"/>
              <a:ext cx="7572396" cy="21429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15272" y="0"/>
              <a:ext cx="142876" cy="21429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01024" y="-24"/>
              <a:ext cx="142876" cy="21429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86776" y="-24"/>
              <a:ext cx="142876" cy="21429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L-Shape 11"/>
          <p:cNvSpPr/>
          <p:nvPr/>
        </p:nvSpPr>
        <p:spPr>
          <a:xfrm flipH="1">
            <a:off x="23813" y="5573728"/>
            <a:ext cx="9144032" cy="1285860"/>
          </a:xfrm>
          <a:prstGeom prst="corner">
            <a:avLst>
              <a:gd name="adj1" fmla="val 32391"/>
              <a:gd name="adj2" fmla="val 107046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  <a:gs pos="23000">
                <a:schemeClr val="accent2">
                  <a:lumMod val="75000"/>
                </a:schemeClr>
              </a:gs>
            </a:gsLst>
            <a:lin ang="108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76" r:id="rId14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encent/QQ/Users/826035675/FileRecv/201107&#36164;&#26009;&#38142;&#25509;/&#34028;&#38376;&#20170;&#22987;&#20026;&#21531;&#24320;(8&#12289;19&#26085;&#29677;&#20250;).pp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encent/QQ/Users/826035675/FileRecv/201107&#36164;&#26009;&#38142;&#25509;/02004&#23626;&#29677;&#35268;.do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encent/QQ/Users/826035675/FileRecv/201107&#36164;&#26009;&#38142;&#25509;/&#31995;&#21015;&#21608;&#35745;&#21010;/09.3.2&#21608;&#35760;/&#21319;&#26071;&#20202;&#24335;&#65288;&#20462;&#25913;&#29256;&#65289;.ppt" TargetMode="External"/><Relationship Id="rId2" Type="http://schemas.openxmlformats.org/officeDocument/2006/relationships/hyperlink" Target="../../../Program%20Files/Tencent/QQ/Users/826035675/FileRecv/201107&#36164;&#26009;&#38142;&#25509;/&#19977;&#26376;&#23398;&#38647;&#38155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Program%20Files/Tencent/QQ/Users/826035675/FileRecv/201107&#36164;&#26009;&#38142;&#25509;/&#31995;&#21015;&#21608;&#35745;&#21010;/5.12&#19968;&#21608;&#24180;&#32426;&#24565;/&#22320;&#38663;&#21608;&#24180;&#31085;&#65288;&#21512;&#65289;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encent/QQ/Users/826035675/FileRecv/201107&#36164;&#26009;&#38142;&#25509;/&#29677;&#32423;&#23398;&#27861;&#20998;&#26512;&#24635;&#32467;1.ppt" TargetMode="External"/><Relationship Id="rId2" Type="http://schemas.openxmlformats.org/officeDocument/2006/relationships/hyperlink" Target="../../../Program%20Files/Tencent/QQ/Users/826035675/FileRecv/201107&#36164;&#26009;&#38142;&#25509;/&#20849;&#21516;&#21442;&#19982;%20%20&#35265;&#35777;&#25104;&#38271;.pp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encent/QQ/Users/826035675/FileRecv/201107&#36164;&#26009;&#38142;&#25509;/&#25112;&#22869;&#31481;&#20020;&#21035;&#36192;&#35328;.do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989138"/>
            <a:ext cx="8229600" cy="20161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“大家下车慢一点，不要摔了！”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眼里有学生！有爱！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眼里有责任！有心！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令人纠结的两件事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矩形 1"/>
          <p:cNvSpPr>
            <a:spLocks noChangeArrowheads="1"/>
          </p:cNvSpPr>
          <p:nvPr/>
        </p:nvSpPr>
        <p:spPr bwMode="auto">
          <a:xfrm>
            <a:off x="1476375" y="3573463"/>
            <a:ext cx="6265863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令人纠结的两件事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咋这么矛盾？</a:t>
            </a:r>
            <a:endParaRPr lang="en-US" altLang="zh-CN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我，尽力啦！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思考：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角色定位：人？教师？班主任？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职责认知：尽力与尽职？</a:t>
            </a:r>
            <a:endParaRPr lang="en-US" altLang="zh-CN" smtClean="0"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7"/>
          <p:cNvSpPr txBox="1">
            <a:spLocks noChangeArrowheads="1"/>
          </p:cNvSpPr>
          <p:nvPr/>
        </p:nvSpPr>
        <p:spPr bwMode="gray">
          <a:xfrm>
            <a:off x="1431925" y="1639888"/>
            <a:ext cx="41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38914" name="Text Box 22"/>
          <p:cNvSpPr txBox="1">
            <a:spLocks noChangeArrowheads="1"/>
          </p:cNvSpPr>
          <p:nvPr/>
        </p:nvSpPr>
        <p:spPr bwMode="gray">
          <a:xfrm>
            <a:off x="1789113" y="3683000"/>
            <a:ext cx="42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76450" y="6475413"/>
            <a:ext cx="478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方正行楷简体"/>
                <a:ea typeface="方正行楷简体"/>
                <a:cs typeface="方正行楷简体"/>
              </a:rPr>
              <a:t>交流   分享   进步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389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主要内容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理性工作    教育策略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568183" cy="43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81075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>
              <a:defRPr/>
            </a:pPr>
            <a:r>
              <a:rPr lang="zh-CN" altLang="en-US" sz="32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应对策略之  尊重学生，留下教育空间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820150" cy="5257800"/>
          </a:xfrm>
        </p:spPr>
        <p:txBody>
          <a:bodyPr/>
          <a:lstStyle/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案例一：“我要自己选择一次”</a:t>
            </a:r>
            <a:r>
              <a:rPr lang="en-US" altLang="zh-CN" smtClean="0">
                <a:latin typeface="微软雅黑"/>
                <a:ea typeface="微软雅黑"/>
                <a:cs typeface="微软雅黑"/>
              </a:rPr>
              <a:t>---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辞职事件</a:t>
            </a: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解    决：三次谈话、推荐继任者、离职演讲、承担其他工作。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4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思    考：学生可以很感性的做事，但班主任老师需要理性分析，全面了解情况，遵循对事不对人的原则，给学生留下足够的时间思考、调整、面对，学生每一个变化、每一个主张都是一个教育的契机。老师的一个细微的举动都可能在学生那里产生</a:t>
            </a:r>
            <a:r>
              <a:rPr lang="zh-CN" altLang="en-US" smtClean="0">
                <a:solidFill>
                  <a:srgbClr val="FE6546"/>
                </a:solidFill>
                <a:latin typeface="微软雅黑"/>
                <a:ea typeface="微软雅黑"/>
                <a:cs typeface="微软雅黑"/>
              </a:rPr>
              <a:t>“南风效应”</a:t>
            </a:r>
          </a:p>
          <a:p>
            <a:pPr>
              <a:lnSpc>
                <a:spcPct val="114000"/>
              </a:lnSpc>
              <a:buFont typeface="Wingdings" pitchFamily="2" charset="2"/>
              <a:buNone/>
            </a:pPr>
            <a:endParaRPr lang="zh-CN" altLang="en-US" smtClean="0">
              <a:solidFill>
                <a:srgbClr val="FE6546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4000"/>
              </a:lnSpc>
              <a:buFont typeface="Wingdings" pitchFamily="2" charset="2"/>
              <a:buNone/>
            </a:pPr>
            <a:endParaRPr lang="zh-CN" altLang="en-US" smtClean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4000"/>
              </a:lnSpc>
              <a:buFont typeface="Wingdings" pitchFamily="2" charset="2"/>
              <a:buNone/>
            </a:pPr>
            <a:endParaRPr lang="zh-CN" altLang="en-US" smtClean="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622300" y="3213100"/>
            <a:ext cx="7772400" cy="16462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b="1" dirty="0" smtClean="0"/>
              <a:t>一个健全的心态，</a:t>
            </a:r>
            <a:endParaRPr lang="en-US" altLang="zh-CN" b="1" dirty="0" smtClean="0"/>
          </a:p>
          <a:p>
            <a:pPr>
              <a:buFontTx/>
              <a:buNone/>
              <a:defRPr/>
            </a:pPr>
            <a:r>
              <a:rPr lang="en-US" altLang="zh-CN" b="1" dirty="0" smtClean="0"/>
              <a:t>             </a:t>
            </a:r>
            <a:r>
              <a:rPr lang="zh-CN" altLang="en-US" b="1" dirty="0" smtClean="0"/>
              <a:t>比一百种智慧都更有力量。</a:t>
            </a:r>
          </a:p>
          <a:p>
            <a:pPr>
              <a:buFontTx/>
              <a:buNone/>
              <a:defRPr/>
            </a:pPr>
            <a:r>
              <a:rPr lang="zh-CN" altLang="en-US" b="1" dirty="0" smtClean="0"/>
              <a:t> </a:t>
            </a:r>
          </a:p>
          <a:p>
            <a:pPr>
              <a:defRPr/>
            </a:pPr>
            <a:endParaRPr lang="zh-CN" altLang="en-US" b="1" dirty="0" smtClean="0"/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633413" y="2030413"/>
            <a:ext cx="5756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3300"/>
                </a:solidFill>
                <a:latin typeface="隶书"/>
                <a:ea typeface="隶书"/>
                <a:cs typeface="隶书"/>
              </a:rPr>
              <a:t>养护心灵  濯亮个性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内容占位符 2"/>
          <p:cNvSpPr>
            <a:spLocks noGrp="1"/>
          </p:cNvSpPr>
          <p:nvPr>
            <p:ph idx="1"/>
          </p:nvPr>
        </p:nvSpPr>
        <p:spPr>
          <a:xfrm>
            <a:off x="827088" y="1484313"/>
            <a:ext cx="5040312" cy="47513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激励孩子学习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鼓励孩子自治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树立孩子的自我形象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增强孩子的自信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缓解孩子的焦虑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减少孩子的挫折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平息孩子的怒火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化解孩子冲突</a:t>
            </a:r>
          </a:p>
        </p:txBody>
      </p:sp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面对学生，班主任的职责：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259238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眼中有“人”的教育。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学生最怕眼中只有集体没有“我”的班主任</a:t>
            </a:r>
            <a:r>
              <a:rPr lang="en-US" altLang="zh-CN" smtClean="0">
                <a:latin typeface="隶书"/>
                <a:ea typeface="隶书"/>
                <a:cs typeface="隶书"/>
              </a:rPr>
              <a:t>——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李希贵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zh-CN" altLang="en-US" smtClean="0"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412875"/>
            <a:ext cx="7954963" cy="2376488"/>
          </a:xfrm>
        </p:spPr>
        <p:txBody>
          <a:bodyPr/>
          <a:lstStyle/>
          <a:p>
            <a:pPr algn="l">
              <a:defRPr/>
            </a:pPr>
            <a:r>
              <a:rPr lang="zh-CN" altLang="en-US" sz="5400" dirty="0" smtClean="0">
                <a:latin typeface="隶书" pitchFamily="49" charset="-122"/>
                <a:ea typeface="隶书" pitchFamily="49" charset="-122"/>
              </a:rPr>
              <a:t> 动情入理 做专业班主任</a:t>
            </a:r>
            <a:r>
              <a:rPr lang="en-US" altLang="zh-CN" sz="5400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5400" dirty="0" smtClean="0">
                <a:latin typeface="隶书" pitchFamily="49" charset="-122"/>
                <a:ea typeface="隶书" pitchFamily="49" charset="-122"/>
              </a:rPr>
            </a:b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     </a:t>
            </a:r>
            <a:br>
              <a:rPr lang="en-US" altLang="zh-CN" dirty="0" smtClean="0">
                <a:latin typeface="隶书" pitchFamily="49" charset="-122"/>
                <a:ea typeface="隶书" pitchFamily="49" charset="-122"/>
              </a:rPr>
            </a:b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   	</a:t>
            </a:r>
            <a:r>
              <a:rPr lang="zh-CN" altLang="en-US" sz="3600" dirty="0" smtClean="0">
                <a:latin typeface="+mj-ea"/>
                <a:ea typeface="+mj-ea"/>
              </a:rPr>
              <a:t>北京市八一中学  肖艳丽</a:t>
            </a:r>
            <a:endParaRPr lang="zh-CN" altLang="en-US" sz="3600" u="sng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36050" cy="792162"/>
          </a:xfrm>
          <a:solidFill>
            <a:schemeClr val="bg1">
              <a:alpha val="63921"/>
            </a:schemeClr>
          </a:solidFill>
        </p:spPr>
        <p:txBody>
          <a:bodyPr/>
          <a:lstStyle/>
          <a:p>
            <a:pPr>
              <a:defRPr/>
            </a:pPr>
            <a:r>
              <a:rPr lang="zh-CN" altLang="en-US" sz="32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应对策略之  坚守原则，把握教育尺度</a:t>
            </a:r>
            <a:r>
              <a:rPr lang="en-US" altLang="zh-CN" sz="32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             </a:t>
            </a:r>
            <a:endParaRPr lang="zh-CN" altLang="en-US" sz="3200" dirty="0">
              <a:solidFill>
                <a:schemeClr val="tx2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-6350" y="1341438"/>
            <a:ext cx="9144000" cy="49672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微软雅黑"/>
                <a:cs typeface="微软雅黑"/>
              </a:rPr>
              <a:t>案例二：经过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七轮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选举出区级三好学生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微软雅黑"/>
                <a:cs typeface="微软雅黑"/>
              </a:rPr>
              <a:t>解    决：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微软雅黑"/>
                <a:cs typeface="微软雅黑"/>
                <a:sym typeface="Wingdings" pitchFamily="2" charset="2"/>
              </a:rPr>
              <a:t>（</a:t>
            </a:r>
            <a:r>
              <a:rPr lang="en-US" altLang="zh-CN" sz="2800" smtClean="0">
                <a:latin typeface="隶书"/>
                <a:ea typeface="微软雅黑"/>
                <a:cs typeface="微软雅黑"/>
                <a:sym typeface="Wingdings" pitchFamily="2" charset="2"/>
              </a:rPr>
              <a:t>1</a:t>
            </a:r>
            <a:r>
              <a:rPr lang="zh-CN" altLang="en-US" sz="2800" smtClean="0">
                <a:latin typeface="隶书"/>
                <a:ea typeface="微软雅黑"/>
                <a:cs typeface="微软雅黑"/>
                <a:sym typeface="Wingdings" pitchFamily="2" charset="2"/>
              </a:rPr>
              <a:t>）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坚守评优原则：用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2800" smtClean="0">
                <a:solidFill>
                  <a:srgbClr val="6600FF"/>
                </a:solidFill>
                <a:latin typeface="隶书"/>
                <a:ea typeface="微软雅黑"/>
                <a:cs typeface="微软雅黑"/>
              </a:rPr>
              <a:t>公平之心、客观之眼、全面之法</a:t>
            </a:r>
            <a:r>
              <a:rPr lang="zh-CN" altLang="en-US" sz="2800" smtClean="0">
                <a:solidFill>
                  <a:srgbClr val="6600FF"/>
                </a:solidFill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来评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头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品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足</a:t>
            </a:r>
            <a:r>
              <a:rPr lang="zh-CN" altLang="en-US" sz="2800" smtClean="0"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 ；用</a:t>
            </a:r>
            <a:r>
              <a:rPr lang="zh-CN" altLang="en-US" sz="2800" smtClean="0">
                <a:solidFill>
                  <a:srgbClr val="6600FF"/>
                </a:solidFill>
                <a:latin typeface="隶书"/>
                <a:ea typeface="微软雅黑"/>
                <a:cs typeface="微软雅黑"/>
              </a:rPr>
              <a:t>尊重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来面对选举的权利；用</a:t>
            </a:r>
            <a:r>
              <a:rPr lang="zh-CN" altLang="en-US" sz="2800" smtClean="0">
                <a:solidFill>
                  <a:srgbClr val="6600FF"/>
                </a:solidFill>
                <a:latin typeface="隶书"/>
                <a:ea typeface="微软雅黑"/>
                <a:cs typeface="微软雅黑"/>
              </a:rPr>
              <a:t>平和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、</a:t>
            </a:r>
            <a:r>
              <a:rPr lang="zh-CN" altLang="en-US" sz="2800" smtClean="0">
                <a:solidFill>
                  <a:srgbClr val="6600FF"/>
                </a:solidFill>
                <a:latin typeface="隶书"/>
                <a:ea typeface="微软雅黑"/>
                <a:cs typeface="微软雅黑"/>
              </a:rPr>
              <a:t>自省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来面对评选的结果。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微软雅黑"/>
                <a:cs typeface="微软雅黑"/>
              </a:rPr>
              <a:t>（</a:t>
            </a:r>
            <a:r>
              <a:rPr lang="en-US" altLang="zh-CN" sz="2800" smtClean="0">
                <a:latin typeface="隶书"/>
                <a:ea typeface="微软雅黑"/>
                <a:cs typeface="微软雅黑"/>
              </a:rPr>
              <a:t>2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）宣读评选条件、候选人、自我陈述、  选举、感言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微软雅黑"/>
                <a:cs typeface="微软雅黑"/>
              </a:rPr>
              <a:t>（</a:t>
            </a:r>
            <a:r>
              <a:rPr lang="en-US" altLang="zh-CN" sz="2800" smtClean="0">
                <a:latin typeface="隶书"/>
                <a:ea typeface="微软雅黑"/>
                <a:cs typeface="微软雅黑"/>
              </a:rPr>
              <a:t>3</a:t>
            </a:r>
            <a:r>
              <a:rPr lang="zh-CN" altLang="en-US" sz="2800" smtClean="0">
                <a:latin typeface="隶书"/>
                <a:ea typeface="微软雅黑"/>
                <a:cs typeface="微软雅黑"/>
              </a:rPr>
              <a:t>）找获选同学及落选同学分头谈话。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zh-CN" altLang="en-US" sz="2800" smtClean="0">
              <a:latin typeface="隶书"/>
              <a:ea typeface="微软雅黑"/>
              <a:cs typeface="微软雅黑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zh-CN" altLang="en-US" sz="2800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254750"/>
            <a:ext cx="91440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方正行楷简体"/>
                <a:ea typeface="方正行楷简体"/>
                <a:cs typeface="方正行楷简体"/>
              </a:rPr>
              <a:t>坚守教育原则</a:t>
            </a:r>
            <a:r>
              <a:rPr lang="en-US" altLang="zh-CN" sz="3200"/>
              <a:t>——</a:t>
            </a:r>
            <a:r>
              <a:rPr lang="zh-CN" altLang="en-US" sz="3200"/>
              <a:t>公开   公平  公正</a:t>
            </a:r>
            <a:endParaRPr lang="zh-CN" altLang="en-US" sz="3200" b="1">
              <a:solidFill>
                <a:srgbClr val="FF3300"/>
              </a:solidFill>
              <a:latin typeface="方正行楷简体"/>
              <a:ea typeface="方正行楷简体"/>
              <a:cs typeface="方正行楷简体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7175"/>
            <a:ext cx="9144000" cy="40624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zh-CN" altLang="en-US" sz="3600" smtClean="0">
                <a:latin typeface="隶书"/>
                <a:ea typeface="微软雅黑"/>
                <a:cs typeface="微软雅黑"/>
              </a:rPr>
              <a:t>思     考：评选三好既是对优秀学生的鼓励、肯定，也是给全体学生树立表扬；评选的过程本身对学生就是一个很好的教育，要善于抓住教育契机，引导学生客观、公平、平和、积极的心态去面对选举，变老师的压力为学生相互学习的动力。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278563"/>
            <a:ext cx="91440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方正行楷简体"/>
                <a:ea typeface="方正行楷简体"/>
                <a:cs typeface="方正行楷简体"/>
              </a:rPr>
              <a:t>坚守教育的原则，让教育充满理性与科学！</a:t>
            </a: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34925" y="115888"/>
            <a:ext cx="9036050" cy="792162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应对策略之  坚守原则，把握教育尺度</a:t>
            </a:r>
            <a:r>
              <a:rPr lang="en-US" altLang="zh-CN" sz="36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             </a:t>
            </a:r>
            <a:endParaRPr lang="zh-CN" altLang="en-US" sz="3600">
              <a:solidFill>
                <a:schemeClr val="tx2"/>
              </a:solidFill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847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前提：</a:t>
            </a:r>
            <a:endParaRPr lang="en-US" altLang="zh-CN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相信学生潜力，相信能力是培养出来的。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班主任有主动培养学生的意识。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根据学生身心特点，能把握“引领”的方向、内容、形式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原则</a:t>
            </a:r>
            <a:r>
              <a:rPr lang="en-US" altLang="zh-CN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顺势而为 </a:t>
            </a:r>
            <a:r>
              <a:rPr lang="zh-CN" altLang="en-US" smtClean="0">
                <a:latin typeface="隶书"/>
                <a:ea typeface="隶书"/>
                <a:cs typeface="隶书"/>
              </a:rPr>
              <a:t>   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用体验代替说教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用指导代替指令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mtClean="0">
                <a:latin typeface="隶书"/>
                <a:ea typeface="隶书"/>
                <a:cs typeface="隶书"/>
              </a:rPr>
              <a:t>用规划代替随意</a:t>
            </a:r>
          </a:p>
        </p:txBody>
      </p:sp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229600" cy="633413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应对策略之  引领成长，践行教育理念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36703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3600" dirty="0" smtClean="0">
                <a:solidFill>
                  <a:srgbClr val="FF0000"/>
                </a:solidFill>
                <a:ea typeface="微软雅黑" pitchFamily="34" charset="-122"/>
              </a:rPr>
              <a:t>沟通理念   走近学生</a:t>
            </a:r>
            <a:endParaRPr lang="en-US" altLang="zh-CN" sz="36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dirty="0" smtClean="0"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dirty="0" smtClean="0">
                <a:ea typeface="微软雅黑" pitchFamily="34" charset="-122"/>
              </a:rPr>
              <a:t>案例三：常规班会  </a:t>
            </a:r>
            <a:r>
              <a:rPr lang="en-US" altLang="zh-CN" dirty="0" smtClean="0">
                <a:ea typeface="微软雅黑" pitchFamily="34" charset="-122"/>
                <a:hlinkClick r:id="rId3" action="ppaction://hlinkpres?slideindex=1&amp;slidetitle="/>
              </a:rPr>
              <a:t>《</a:t>
            </a:r>
            <a:r>
              <a:rPr lang="zh-CN" altLang="en-US" dirty="0" smtClean="0">
                <a:ea typeface="微软雅黑" pitchFamily="34" charset="-122"/>
                <a:hlinkClick r:id="rId3" action="ppaction://hlinkpres?slideindex=1&amp;slidetitle="/>
              </a:rPr>
              <a:t>蓬门今始为君开</a:t>
            </a:r>
            <a:r>
              <a:rPr lang="en-US" altLang="zh-CN" dirty="0" smtClean="0">
                <a:ea typeface="微软雅黑" pitchFamily="34" charset="-122"/>
                <a:hlinkClick r:id="rId3" action="ppaction://hlinkpres?slideindex=1&amp;slidetitle="/>
              </a:rPr>
              <a:t>》</a:t>
            </a:r>
            <a:endParaRPr lang="en-US" altLang="zh-CN" dirty="0" smtClean="0"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dirty="0" smtClean="0"/>
          </a:p>
        </p:txBody>
      </p:sp>
      <p:sp>
        <p:nvSpPr>
          <p:cNvPr id="52226" name="Rectangle 4"/>
          <p:cNvSpPr txBox="1">
            <a:spLocks noChangeArrowheads="1"/>
          </p:cNvSpPr>
          <p:nvPr/>
        </p:nvSpPr>
        <p:spPr bwMode="auto">
          <a:xfrm>
            <a:off x="71438" y="260350"/>
            <a:ext cx="8748712" cy="6477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应对策略之 引领成长，践行教育理念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36703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3600" dirty="0" smtClean="0">
                <a:solidFill>
                  <a:srgbClr val="FF0000"/>
                </a:solidFill>
                <a:ea typeface="微软雅黑" pitchFamily="34" charset="-122"/>
              </a:rPr>
              <a:t>沟通理念   走近学生</a:t>
            </a:r>
            <a:endParaRPr lang="en-US" altLang="zh-CN" sz="36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dirty="0" smtClean="0"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dirty="0" smtClean="0">
                <a:ea typeface="微软雅黑" pitchFamily="34" charset="-122"/>
              </a:rPr>
              <a:t>案例四：座次表  （八一中学   向玉艳）</a:t>
            </a:r>
            <a:endParaRPr lang="zh-CN" altLang="en-US" sz="2000" dirty="0" smtClean="0"/>
          </a:p>
        </p:txBody>
      </p:sp>
      <p:sp>
        <p:nvSpPr>
          <p:cNvPr id="54274" name="Rectangle 4"/>
          <p:cNvSpPr txBox="1">
            <a:spLocks noChangeArrowheads="1"/>
          </p:cNvSpPr>
          <p:nvPr/>
        </p:nvSpPr>
        <p:spPr bwMode="auto">
          <a:xfrm>
            <a:off x="71438" y="260350"/>
            <a:ext cx="8748712" cy="6477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应对策略之 引领成长，践行教育理念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85225" cy="198755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3600">
                <a:ea typeface="华文行楷" pitchFamily="2" charset="-122"/>
              </a:rPr>
              <a:t>欢迎成为高一</a:t>
            </a:r>
            <a:r>
              <a:rPr lang="en-US" altLang="zh-CN" sz="3600">
                <a:ea typeface="华文行楷" pitchFamily="2" charset="-122"/>
              </a:rPr>
              <a:t>2</a:t>
            </a:r>
            <a:r>
              <a:rPr lang="zh-CN" altLang="en-US" sz="3600">
                <a:ea typeface="华文行楷" pitchFamily="2" charset="-122"/>
              </a:rPr>
              <a:t>班的一员，请按手中纸条序号对号入座，并将你的姓名填入讲台上的座次表。班会开始前请与前后左右的伙伴聊聊吧，熟悉你的“有缘人”！</a:t>
            </a:r>
          </a:p>
        </p:txBody>
      </p:sp>
      <p:graphicFrame>
        <p:nvGraphicFramePr>
          <p:cNvPr id="583683" name="Group 3"/>
          <p:cNvGraphicFramePr>
            <a:graphicFrameLocks noGrp="1"/>
          </p:cNvGraphicFramePr>
          <p:nvPr>
            <p:ph/>
          </p:nvPr>
        </p:nvGraphicFramePr>
        <p:xfrm>
          <a:off x="0" y="2708275"/>
          <a:ext cx="8964613" cy="4162425"/>
        </p:xfrm>
        <a:graphic>
          <a:graphicData uri="http://schemas.openxmlformats.org/drawingml/2006/table">
            <a:tbl>
              <a:tblPr/>
              <a:tblGrid>
                <a:gridCol w="1493520"/>
                <a:gridCol w="1495267"/>
                <a:gridCol w="1493519"/>
                <a:gridCol w="1493520"/>
                <a:gridCol w="1495267"/>
                <a:gridCol w="1493519"/>
              </a:tblGrid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6-1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5-1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4-1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3-1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2-1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1-1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6-2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5-2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4-2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3-2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1-2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6-3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1-3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6-4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5-4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4-4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3-4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2-4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1-4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6-5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5-5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4-5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3-5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2-5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1-5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6-6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5-6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4-6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3-6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2-6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1-6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6-7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5-7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4-7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3-7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2-7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1-7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4-8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3-8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63" name="Text Box 82"/>
          <p:cNvSpPr txBox="1">
            <a:spLocks noChangeArrowheads="1"/>
          </p:cNvSpPr>
          <p:nvPr/>
        </p:nvSpPr>
        <p:spPr bwMode="auto">
          <a:xfrm>
            <a:off x="3924300" y="2133600"/>
            <a:ext cx="14398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讲  台</a:t>
            </a:r>
          </a:p>
        </p:txBody>
      </p:sp>
      <p:sp>
        <p:nvSpPr>
          <p:cNvPr id="55364" name="Text Box 83"/>
          <p:cNvSpPr txBox="1">
            <a:spLocks noChangeArrowheads="1"/>
          </p:cNvSpPr>
          <p:nvPr/>
        </p:nvSpPr>
        <p:spPr bwMode="auto">
          <a:xfrm>
            <a:off x="8172450" y="2271713"/>
            <a:ext cx="431800" cy="3762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ea typeface="黑体" pitchFamily="2" charset="-122"/>
              </a:rPr>
              <a:t>门</a:t>
            </a:r>
          </a:p>
        </p:txBody>
      </p:sp>
      <p:sp>
        <p:nvSpPr>
          <p:cNvPr id="55365" name="Rectangle 84"/>
          <p:cNvSpPr>
            <a:spLocks noChangeArrowheads="1"/>
          </p:cNvSpPr>
          <p:nvPr/>
        </p:nvSpPr>
        <p:spPr bwMode="auto">
          <a:xfrm>
            <a:off x="1835150" y="3500438"/>
            <a:ext cx="6337300" cy="2305050"/>
          </a:xfrm>
          <a:prstGeom prst="rect">
            <a:avLst/>
          </a:prstGeom>
          <a:solidFill>
            <a:schemeClr val="accent1">
              <a:alpha val="7097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新生第一次进班座次表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5"/>
          <p:cNvSpPr txBox="1">
            <a:spLocks noChangeArrowheads="1"/>
          </p:cNvSpPr>
          <p:nvPr/>
        </p:nvSpPr>
        <p:spPr bwMode="auto">
          <a:xfrm>
            <a:off x="358775" y="188913"/>
            <a:ext cx="8785225" cy="10541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3600">
                <a:ea typeface="华文行楷" pitchFamily="2" charset="-122"/>
              </a:rPr>
              <a:t>告别有缘人，请对号入座。</a:t>
            </a:r>
          </a:p>
          <a:p>
            <a:pPr>
              <a:lnSpc>
                <a:spcPct val="85000"/>
              </a:lnSpc>
            </a:pPr>
            <a:r>
              <a:rPr lang="zh-CN" altLang="en-US" sz="3600">
                <a:solidFill>
                  <a:srgbClr val="FF0000"/>
                </a:solidFill>
                <a:ea typeface="华文行楷" pitchFamily="2" charset="-122"/>
              </a:rPr>
              <a:t>红色组长</a:t>
            </a:r>
            <a:r>
              <a:rPr lang="zh-CN" altLang="en-US" sz="3600">
                <a:ea typeface="华文行楷" pitchFamily="2" charset="-122"/>
              </a:rPr>
              <a:t>请收费，收齐交</a:t>
            </a:r>
            <a:r>
              <a:rPr lang="zh-CN" altLang="en-US" sz="3600">
                <a:solidFill>
                  <a:srgbClr val="008000"/>
                </a:solidFill>
                <a:ea typeface="华文行楷" pitchFamily="2" charset="-122"/>
              </a:rPr>
              <a:t>绿色生活委员</a:t>
            </a:r>
          </a:p>
        </p:txBody>
      </p:sp>
      <p:sp>
        <p:nvSpPr>
          <p:cNvPr id="57346" name="Text Box 74"/>
          <p:cNvSpPr txBox="1">
            <a:spLocks noChangeArrowheads="1"/>
          </p:cNvSpPr>
          <p:nvPr/>
        </p:nvSpPr>
        <p:spPr bwMode="auto">
          <a:xfrm>
            <a:off x="3924300" y="1243013"/>
            <a:ext cx="143986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讲  台</a:t>
            </a:r>
          </a:p>
        </p:txBody>
      </p:sp>
      <p:sp>
        <p:nvSpPr>
          <p:cNvPr id="57347" name="Text Box 75"/>
          <p:cNvSpPr txBox="1">
            <a:spLocks noChangeArrowheads="1"/>
          </p:cNvSpPr>
          <p:nvPr/>
        </p:nvSpPr>
        <p:spPr bwMode="auto">
          <a:xfrm>
            <a:off x="8316913" y="1281113"/>
            <a:ext cx="431800" cy="37465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ea typeface="黑体" pitchFamily="2" charset="-122"/>
              </a:rPr>
              <a:t>门</a:t>
            </a:r>
          </a:p>
        </p:txBody>
      </p:sp>
      <p:graphicFrame>
        <p:nvGraphicFramePr>
          <p:cNvPr id="573510" name="Group 70"/>
          <p:cNvGraphicFramePr>
            <a:graphicFrameLocks noGrp="1"/>
          </p:cNvGraphicFramePr>
          <p:nvPr>
            <p:ph idx="4294967295"/>
          </p:nvPr>
        </p:nvGraphicFramePr>
        <p:xfrm>
          <a:off x="179388" y="1844675"/>
          <a:ext cx="8785225" cy="4824413"/>
        </p:xfrm>
        <a:graphic>
          <a:graphicData uri="http://schemas.openxmlformats.org/drawingml/2006/table">
            <a:tbl>
              <a:tblPr/>
              <a:tblGrid>
                <a:gridCol w="1652383"/>
                <a:gridCol w="1428588"/>
                <a:gridCol w="1425223"/>
                <a:gridCol w="1425222"/>
                <a:gridCol w="1428589"/>
                <a:gridCol w="1425222"/>
              </a:tblGrid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孙颖思静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宋伯仁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陈香竹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王无忌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王慧林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史  真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金夏牧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杨  楠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吴宇飞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董慈慈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张佳月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宋子民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唐若寒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胡智森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谭一舟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陈星棋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王丹霓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陈雨飞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刘姝辰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马  珺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曹  惟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郭  煜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李迪娅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左嘉徐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滕书文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张大猷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李丽凡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张昕荻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李家晖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张若辰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王羽宸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戈思忆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郝若蓥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刘炯昊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李  想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孔维悠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吴逸彰</a:t>
                      </a: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胡  浩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王艺炜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于  淇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史天意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杜  悠 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marL="90003" marR="90003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王嘉泽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张西伦</a:t>
                      </a: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marL="90003" marR="90003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413" name="Rectangle 71"/>
          <p:cNvSpPr>
            <a:spLocks noChangeArrowheads="1"/>
          </p:cNvSpPr>
          <p:nvPr/>
        </p:nvSpPr>
        <p:spPr bwMode="auto">
          <a:xfrm>
            <a:off x="1582738" y="3068638"/>
            <a:ext cx="6337300" cy="2305050"/>
          </a:xfrm>
          <a:prstGeom prst="rect">
            <a:avLst/>
          </a:prstGeom>
          <a:solidFill>
            <a:schemeClr val="accent1">
              <a:alpha val="7097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学生第一次主题班会座次表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755" name="Group 123"/>
          <p:cNvGraphicFramePr>
            <a:graphicFrameLocks noGrp="1"/>
          </p:cNvGraphicFramePr>
          <p:nvPr/>
        </p:nvGraphicFramePr>
        <p:xfrm>
          <a:off x="0" y="981075"/>
          <a:ext cx="9128125" cy="5570538"/>
        </p:xfrm>
        <a:graphic>
          <a:graphicData uri="http://schemas.openxmlformats.org/drawingml/2006/table">
            <a:tbl>
              <a:tblPr/>
              <a:tblGrid>
                <a:gridCol w="641350"/>
                <a:gridCol w="879475"/>
                <a:gridCol w="609600"/>
                <a:gridCol w="911225"/>
                <a:gridCol w="666750"/>
                <a:gridCol w="854075"/>
                <a:gridCol w="658813"/>
                <a:gridCol w="862012"/>
                <a:gridCol w="627063"/>
                <a:gridCol w="895350"/>
                <a:gridCol w="593725"/>
                <a:gridCol w="928687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音乐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史  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物理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王慧林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生活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王无忌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陈香竹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宣委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宋伯仁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孙颖思静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数学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宋子民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卫生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张佳月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学委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董慈慈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英语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吴宇飞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数学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杨  楠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电教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金夏牧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纪律、历史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陈雨飞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文艺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王丹霓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化学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陈星棋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语文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谭一舟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学委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胡智森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文艺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唐若寒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政治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左嘉徐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李迪娅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班长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郭  煜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计算机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曹  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体委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马  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学委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刘姝辰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团组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张若辰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团宣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李家晖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宣委、</a:t>
                      </a:r>
                      <a:endParaRPr kumimoji="1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美术</a:t>
                      </a:r>
                      <a:endParaRPr kumimoji="1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张昕荻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卫生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李丽凡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张大猷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卫生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滕书文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孔维悠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英语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李  想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组长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刘炯昊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考勤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郝若蓥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生活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戈思忆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化学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王羽宸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班长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杜  悠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支书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史天意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物理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于  淇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学委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王艺炜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研学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胡  浩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语文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吴逸彰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体委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张西伦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地理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王嘉泽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512" name="Text Box 642"/>
          <p:cNvSpPr txBox="1">
            <a:spLocks noChangeArrowheads="1"/>
          </p:cNvSpPr>
          <p:nvPr/>
        </p:nvSpPr>
        <p:spPr bwMode="auto">
          <a:xfrm>
            <a:off x="179388" y="115888"/>
            <a:ext cx="8785225" cy="587375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3600">
                <a:ea typeface="华文行楷" pitchFamily="2" charset="-122"/>
              </a:rPr>
              <a:t>各司其职，让班级良性运转</a:t>
            </a:r>
          </a:p>
        </p:txBody>
      </p:sp>
      <p:sp>
        <p:nvSpPr>
          <p:cNvPr id="59513" name="Text Box 647"/>
          <p:cNvSpPr txBox="1">
            <a:spLocks noChangeArrowheads="1"/>
          </p:cNvSpPr>
          <p:nvPr/>
        </p:nvSpPr>
        <p:spPr bwMode="auto">
          <a:xfrm>
            <a:off x="252413" y="6453188"/>
            <a:ext cx="4319587" cy="40640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组长收军训总结，交史天意</a:t>
            </a:r>
          </a:p>
        </p:txBody>
      </p:sp>
      <p:sp>
        <p:nvSpPr>
          <p:cNvPr id="59514" name="Rectangle 124"/>
          <p:cNvSpPr>
            <a:spLocks noChangeArrowheads="1"/>
          </p:cNvSpPr>
          <p:nvPr/>
        </p:nvSpPr>
        <p:spPr bwMode="auto">
          <a:xfrm>
            <a:off x="1474788" y="2708275"/>
            <a:ext cx="6697662" cy="2305050"/>
          </a:xfrm>
          <a:prstGeom prst="rect">
            <a:avLst/>
          </a:prstGeom>
          <a:solidFill>
            <a:schemeClr val="accent1">
              <a:alpha val="70979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学生军训回来正式上课座次表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r>
              <a:rPr lang="zh-CN" altLang="en-US" sz="4000" smtClean="0">
                <a:latin typeface="黑体" pitchFamily="2" charset="-122"/>
                <a:ea typeface="黑体" pitchFamily="2" charset="-122"/>
              </a:rPr>
              <a:t>应对策略之  引领成长，践行教育理念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7262812" cy="22320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规范约束   促进集体</a:t>
            </a:r>
            <a:endParaRPr lang="en-US" altLang="zh-CN" smtClean="0">
              <a:solidFill>
                <a:srgbClr val="FF0000"/>
              </a:solidFill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en-US" altLang="zh-CN" smtClean="0">
              <a:solidFill>
                <a:srgbClr val="FF0000"/>
              </a:solidFill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en-US" altLang="zh-CN" smtClean="0">
              <a:solidFill>
                <a:srgbClr val="FF0000"/>
              </a:solidFill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</a:rPr>
              <a:t>案    例五：</a:t>
            </a:r>
            <a:r>
              <a:rPr lang="zh-CN" altLang="en-US" smtClean="0">
                <a:latin typeface="隶书"/>
                <a:ea typeface="微软雅黑"/>
                <a:cs typeface="微软雅黑"/>
                <a:hlinkClick r:id="rId2" action="ppaction://hlinkfile"/>
              </a:rPr>
              <a:t>班规</a:t>
            </a:r>
            <a:endParaRPr lang="zh-CN" altLang="en-US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mtClean="0">
              <a:latin typeface="隶书"/>
              <a:ea typeface="微软雅黑"/>
              <a:cs typeface="微软雅黑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r>
              <a:rPr lang="zh-CN" altLang="en-US" sz="4000" smtClean="0">
                <a:latin typeface="黑体" pitchFamily="2" charset="-122"/>
                <a:ea typeface="黑体" pitchFamily="2" charset="-122"/>
              </a:rPr>
              <a:t>应对策略之  引领成长，践行教育理念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2085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特色活动   强壮心灵</a:t>
            </a:r>
            <a:endParaRPr lang="en-US" altLang="zh-CN" smtClean="0">
              <a:solidFill>
                <a:srgbClr val="FF0000"/>
              </a:solidFill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</a:rPr>
              <a:t>案    例六：特色周计划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  <a:hlinkClick r:id="rId2" action="ppaction://hlinkpres?slideindex=1&amp;slidetitle="/>
              </a:rPr>
              <a:t>雷锋周</a:t>
            </a:r>
            <a:r>
              <a:rPr lang="en-US" altLang="zh-CN" smtClean="0">
                <a:latin typeface="隶书"/>
                <a:ea typeface="微软雅黑"/>
                <a:cs typeface="微软雅黑"/>
              </a:rPr>
              <a:t>——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让雷锋精神贮我心间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  <a:hlinkClick r:id="rId3" action="ppaction://hlinkpres?slideindex=1&amp;slidetitle="/>
              </a:rPr>
              <a:t>站队周</a:t>
            </a:r>
            <a:r>
              <a:rPr lang="en-US" altLang="zh-CN" smtClean="0">
                <a:latin typeface="隶书"/>
                <a:ea typeface="微软雅黑"/>
                <a:cs typeface="微软雅黑"/>
              </a:rPr>
              <a:t>——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让站队成为一种荣誉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</a:rPr>
              <a:t>跃动周</a:t>
            </a:r>
            <a:r>
              <a:rPr lang="en-US" altLang="zh-CN" smtClean="0">
                <a:latin typeface="隶书"/>
                <a:ea typeface="微软雅黑"/>
                <a:cs typeface="微软雅黑"/>
              </a:rPr>
              <a:t>——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让高效活动铸就辉煌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</a:rPr>
              <a:t>安全周</a:t>
            </a:r>
            <a:r>
              <a:rPr lang="en-US" altLang="zh-CN" smtClean="0">
                <a:latin typeface="隶书"/>
                <a:ea typeface="微软雅黑"/>
                <a:cs typeface="微软雅黑"/>
              </a:rPr>
              <a:t>——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让自我保护成为习惯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  <a:hlinkClick r:id="rId4" action="ppaction://hlinkpres?slideindex=1&amp;slidetitle="/>
              </a:rPr>
              <a:t>汶川周年祭</a:t>
            </a:r>
            <a:r>
              <a:rPr lang="en-US" altLang="zh-CN" smtClean="0">
                <a:latin typeface="隶书"/>
                <a:ea typeface="微软雅黑"/>
                <a:cs typeface="微软雅黑"/>
              </a:rPr>
              <a:t>——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汇聚爱心，我们在一起！</a:t>
            </a:r>
          </a:p>
          <a:p>
            <a:pPr>
              <a:buFont typeface="Arial" charset="0"/>
              <a:buChar char="•"/>
            </a:pPr>
            <a:endParaRPr lang="zh-CN" altLang="en-US" smtClean="0">
              <a:latin typeface="隶书"/>
              <a:ea typeface="微软雅黑"/>
              <a:cs typeface="微软雅黑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0" y="6272213"/>
            <a:ext cx="9144000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方正行楷简体"/>
                <a:cs typeface="方正行楷简体"/>
              </a:rPr>
              <a:t>抓住教育契机   追求教育的力度和效果！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gray">
          <a:xfrm>
            <a:off x="1431925" y="1639888"/>
            <a:ext cx="41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20482" name="Text Box 22"/>
          <p:cNvSpPr txBox="1">
            <a:spLocks noChangeArrowheads="1"/>
          </p:cNvSpPr>
          <p:nvPr/>
        </p:nvSpPr>
        <p:spPr bwMode="gray">
          <a:xfrm>
            <a:off x="1789113" y="3683000"/>
            <a:ext cx="42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30438" y="6426200"/>
            <a:ext cx="478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方正行楷简体"/>
                <a:ea typeface="方正行楷简体"/>
                <a:cs typeface="方正行楷简体"/>
              </a:rPr>
              <a:t>交流   分享   进步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204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主要内容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424862" cy="36703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总结反思   促进成长</a:t>
            </a:r>
            <a:endParaRPr lang="en-US" altLang="zh-CN" smtClean="0">
              <a:solidFill>
                <a:srgbClr val="FF0000"/>
              </a:solidFill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微软雅黑"/>
                <a:cs typeface="微软雅黑"/>
              </a:rPr>
              <a:t>案例七：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  <a:hlinkClick r:id="rId2" action="ppaction://hlinkpres?slideindex=1&amp;slidetitle="/>
              </a:rPr>
              <a:t>《</a:t>
            </a:r>
            <a:r>
              <a:rPr lang="zh-CN" altLang="en-US" b="1" smtClean="0">
                <a:solidFill>
                  <a:srgbClr val="336600"/>
                </a:solidFill>
                <a:latin typeface="楷体_GB2312" pitchFamily="49" charset="-122"/>
                <a:ea typeface="楷体_GB2312" pitchFamily="49" charset="-122"/>
                <a:hlinkClick r:id="rId2" action="ppaction://hlinkpres?slideindex=1&amp;slidetitle="/>
              </a:rPr>
              <a:t>一步一脚印 一路尽芳馨</a:t>
            </a:r>
            <a:r>
              <a:rPr lang="en-US" altLang="zh-CN" smtClean="0">
                <a:latin typeface="隶书"/>
                <a:ea typeface="微软雅黑"/>
                <a:cs typeface="微软雅黑"/>
                <a:hlinkClick r:id="rId2" action="ppaction://hlinkpres?slideindex=1&amp;slidetitle="/>
              </a:rPr>
              <a:t>》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  <a:hlinkClick r:id="rId3" action="ppaction://hlinkpres?slideindex=1&amp;slidetitle="/>
              </a:rPr>
              <a:t>《</a:t>
            </a:r>
            <a:r>
              <a:rPr lang="zh-CN" altLang="en-US" smtClean="0">
                <a:latin typeface="隶书"/>
                <a:ea typeface="微软雅黑"/>
                <a:cs typeface="微软雅黑"/>
                <a:hlinkClick r:id="rId3" action="ppaction://hlinkpres?slideindex=1&amp;slidetitle="/>
              </a:rPr>
              <a:t>分析 总结   提高</a:t>
            </a:r>
            <a:r>
              <a:rPr lang="en-US" altLang="zh-CN" smtClean="0">
                <a:latin typeface="隶书"/>
                <a:ea typeface="微软雅黑"/>
                <a:cs typeface="微软雅黑"/>
                <a:hlinkClick r:id="rId3" action="ppaction://hlinkpres?slideindex=1&amp;slidetitle="/>
              </a:rPr>
              <a:t>》</a:t>
            </a:r>
            <a:endParaRPr lang="en-US" altLang="zh-CN" smtClean="0">
              <a:latin typeface="隶书"/>
              <a:ea typeface="微软雅黑"/>
              <a:cs typeface="微软雅黑"/>
              <a:hlinkClick r:id="rId2" action="ppaction://hlinkpres?slideindex=1&amp;slidetitle=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z="2000" smtClean="0">
              <a:latin typeface="隶书"/>
              <a:ea typeface="隶书"/>
              <a:cs typeface="隶书"/>
            </a:endParaRPr>
          </a:p>
        </p:txBody>
      </p:sp>
      <p:sp>
        <p:nvSpPr>
          <p:cNvPr id="63490" name="Rectangle 4"/>
          <p:cNvSpPr txBox="1">
            <a:spLocks noChangeArrowheads="1"/>
          </p:cNvSpPr>
          <p:nvPr/>
        </p:nvSpPr>
        <p:spPr bwMode="auto">
          <a:xfrm>
            <a:off x="71438" y="260350"/>
            <a:ext cx="8748712" cy="6477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应对策略之 引领成长，践行教育理念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79388" y="981075"/>
            <a:ext cx="8353425" cy="504031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3600" smtClean="0">
                <a:latin typeface="隶书"/>
                <a:ea typeface="微软雅黑"/>
                <a:cs typeface="微软雅黑"/>
              </a:rPr>
              <a:t>思考：将学生教育融入到班级特色活动中，将提升学生修养与集体建设紧密结合起来。顺势而为之“时”之“势”，可以是纪念日，可以是学校艺术节体育节等学校活动，也可以是班级出现问题时等等。</a:t>
            </a:r>
            <a:endParaRPr lang="en-US" altLang="zh-CN" sz="3600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48713" cy="647700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应对策略之 引领成长，践行教育理念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07950" y="6234113"/>
            <a:ext cx="8891588" cy="579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3300"/>
                </a:solidFill>
                <a:latin typeface="Calibri" pitchFamily="34" charset="0"/>
                <a:ea typeface="方正行楷简体"/>
                <a:cs typeface="方正行楷简体"/>
              </a:rPr>
              <a:t>共同打造优秀集体，在优秀集体中成长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48713" cy="647700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pPr>
              <a:defRPr/>
            </a:pPr>
            <a:r>
              <a:rPr lang="zh-CN" altLang="en-US" sz="36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应对策略之 引领成长，践行教育理念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111750"/>
          </a:xfrm>
          <a:solidFill>
            <a:schemeClr val="bg1">
              <a:alpha val="65881"/>
            </a:schemeClr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3600" smtClean="0">
                <a:latin typeface="隶书"/>
                <a:ea typeface="微软雅黑"/>
                <a:cs typeface="微软雅黑"/>
              </a:rPr>
              <a:t>思考：</a:t>
            </a:r>
            <a:endParaRPr lang="en-US" altLang="zh-CN" sz="3600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让每一个</a:t>
            </a:r>
            <a:r>
              <a:rPr lang="zh-CN" altLang="en-US" sz="3600" smtClean="0">
                <a:solidFill>
                  <a:srgbClr val="002060"/>
                </a:solidFill>
                <a:latin typeface="隶书"/>
                <a:ea typeface="微软雅黑"/>
                <a:cs typeface="微软雅黑"/>
              </a:rPr>
              <a:t>学生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找到在集体中的位置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，发挥自己的力量，既能在实践中得到锻炼又能让每个学生找到成长的快乐；</a:t>
            </a:r>
            <a:endParaRPr lang="en-US" altLang="zh-CN" sz="3600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z="3600" smtClean="0">
                <a:latin typeface="隶书"/>
                <a:ea typeface="微软雅黑"/>
                <a:cs typeface="微软雅黑"/>
              </a:rPr>
              <a:t>一个</a:t>
            </a:r>
            <a:r>
              <a:rPr lang="zh-CN" altLang="en-US" sz="3600" smtClean="0">
                <a:solidFill>
                  <a:srgbClr val="002060"/>
                </a:solidFill>
                <a:latin typeface="隶书"/>
                <a:ea typeface="微软雅黑"/>
                <a:cs typeface="微软雅黑"/>
              </a:rPr>
              <a:t>集体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只有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创造出属于自己的班级文化，形成自己的班级性格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，学生才有可能在心灵深处受到教化、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形成自己的价值观、健康的人生观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，从而促进学生的社会化进程。</a:t>
            </a:r>
          </a:p>
          <a:p>
            <a:pPr>
              <a:buFont typeface="Arial" charset="0"/>
              <a:buChar char="•"/>
            </a:pPr>
            <a:endParaRPr lang="zh-CN" altLang="en-US" sz="3600" smtClean="0">
              <a:latin typeface="隶书"/>
              <a:ea typeface="隶书"/>
              <a:cs typeface="隶书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205538"/>
            <a:ext cx="9144000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3300"/>
                </a:solidFill>
                <a:latin typeface="方正行楷简体"/>
                <a:ea typeface="方正行楷简体"/>
                <a:cs typeface="方正行楷简体"/>
              </a:rPr>
              <a:t>班级文化建设需要缓慢“浸润”！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CN" altLang="en-US" sz="3600" dirty="0" smtClean="0">
                <a:ea typeface="微软雅黑" pitchFamily="34" charset="-122"/>
              </a:rPr>
              <a:t>    让每一位</a:t>
            </a:r>
            <a:r>
              <a:rPr lang="zh-CN" altLang="en-US" sz="3600" dirty="0" smtClean="0">
                <a:solidFill>
                  <a:srgbClr val="FF0000"/>
                </a:solidFill>
                <a:ea typeface="微软雅黑" pitchFamily="34" charset="-122"/>
              </a:rPr>
              <a:t>学生</a:t>
            </a:r>
            <a:r>
              <a:rPr lang="zh-CN" altLang="en-US" sz="3600" dirty="0" smtClean="0">
                <a:ea typeface="微软雅黑" pitchFamily="34" charset="-122"/>
              </a:rPr>
              <a:t>不仅具有敏捷的头脑和强健的体魄，还要对生活抱着一种积极乐观的态度。</a:t>
            </a:r>
            <a:endParaRPr lang="en-US" altLang="zh-CN" sz="3600" dirty="0" smtClean="0"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3600" dirty="0" smtClean="0">
                <a:ea typeface="微软雅黑" pitchFamily="34" charset="-122"/>
              </a:rPr>
              <a:t>    打造一个具有共同价值取向和舆论导向、具有共同奋斗目标、具有温馨和谐的学习和生活氛围的</a:t>
            </a:r>
            <a:r>
              <a:rPr lang="zh-CN" altLang="en-US" sz="3600" dirty="0" smtClean="0">
                <a:solidFill>
                  <a:srgbClr val="FF0000"/>
                </a:solidFill>
                <a:ea typeface="微软雅黑" pitchFamily="34" charset="-122"/>
              </a:rPr>
              <a:t>团体</a:t>
            </a:r>
            <a:r>
              <a:rPr lang="zh-CN" altLang="en-US" sz="3600" dirty="0">
                <a:ea typeface="微软雅黑" pitchFamily="34" charset="-122"/>
              </a:rPr>
              <a:t>。</a:t>
            </a:r>
            <a:endParaRPr lang="en-US" altLang="zh-CN" sz="3600" dirty="0" smtClean="0">
              <a:solidFill>
                <a:schemeClr val="accent6">
                  <a:lumMod val="60000"/>
                  <a:lumOff val="40000"/>
                </a:schemeClr>
              </a:solidFill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3600" dirty="0" smtClean="0">
                <a:ea typeface="微软雅黑" pitchFamily="34" charset="-122"/>
              </a:rPr>
              <a:t>        ——</a:t>
            </a:r>
            <a:r>
              <a:rPr lang="zh-CN" altLang="en-US" sz="3600" dirty="0" smtClean="0">
                <a:ea typeface="微软雅黑" pitchFamily="34" charset="-122"/>
              </a:rPr>
              <a:t>房山中学  隗金枝老师</a:t>
            </a:r>
            <a:endParaRPr lang="en-US" altLang="zh-CN" sz="3600" dirty="0" smtClean="0">
              <a:ea typeface="微软雅黑" pitchFamily="34" charset="-122"/>
            </a:endParaRPr>
          </a:p>
          <a:p>
            <a:pPr>
              <a:defRPr/>
            </a:pPr>
            <a:endParaRPr lang="zh-CN" altLang="en-US" dirty="0" smtClean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633412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案例八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2478087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我来自三个优秀的集体！    （</a:t>
            </a:r>
            <a:r>
              <a:rPr lang="en-US" altLang="zh-CN" sz="2800" smtClean="0">
                <a:latin typeface="隶书"/>
                <a:ea typeface="隶书"/>
                <a:cs typeface="隶书"/>
              </a:rPr>
              <a:t>2010</a:t>
            </a:r>
            <a:r>
              <a:rPr lang="zh-CN" altLang="en-US" sz="2800" smtClean="0">
                <a:latin typeface="隶书"/>
                <a:ea typeface="隶书"/>
                <a:cs typeface="隶书"/>
              </a:rPr>
              <a:t>届刘抒羽）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团结一批优秀的人，干几件敞亮的事！（</a:t>
            </a:r>
            <a:r>
              <a:rPr lang="en-US" altLang="zh-CN" sz="2800" smtClean="0">
                <a:latin typeface="隶书"/>
                <a:ea typeface="隶书"/>
                <a:cs typeface="隶书"/>
              </a:rPr>
              <a:t>2010</a:t>
            </a:r>
            <a:r>
              <a:rPr lang="zh-CN" altLang="en-US" sz="2800" smtClean="0">
                <a:latin typeface="隶书"/>
                <a:ea typeface="隶书"/>
                <a:cs typeface="隶书"/>
              </a:rPr>
              <a:t>届王霄）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3"/>
          <p:cNvSpPr txBox="1">
            <a:spLocks noChangeArrowheads="1"/>
          </p:cNvSpPr>
          <p:nvPr/>
        </p:nvSpPr>
        <p:spPr bwMode="auto">
          <a:xfrm>
            <a:off x="1331913" y="260350"/>
            <a:ext cx="518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latin typeface="隶书"/>
                <a:ea typeface="隶书"/>
                <a:cs typeface="隶书"/>
              </a:rPr>
              <a:t>迈向未来的五种人</a:t>
            </a:r>
          </a:p>
        </p:txBody>
      </p:sp>
      <p:grpSp>
        <p:nvGrpSpPr>
          <p:cNvPr id="68610" name="组合 3"/>
          <p:cNvGrpSpPr>
            <a:grpSpLocks/>
          </p:cNvGrpSpPr>
          <p:nvPr/>
        </p:nvGrpSpPr>
        <p:grpSpPr bwMode="auto">
          <a:xfrm>
            <a:off x="827088" y="1628775"/>
            <a:ext cx="7129462" cy="4202113"/>
            <a:chOff x="2758204" y="1647504"/>
            <a:chExt cx="4798714" cy="4202123"/>
          </a:xfrm>
        </p:grpSpPr>
        <p:sp>
          <p:nvSpPr>
            <p:cNvPr id="5" name="椭圆 4"/>
            <p:cNvSpPr/>
            <p:nvPr/>
          </p:nvSpPr>
          <p:spPr>
            <a:xfrm>
              <a:off x="3920752" y="4897125"/>
              <a:ext cx="65179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椭圆 5"/>
            <p:cNvSpPr/>
            <p:nvPr/>
          </p:nvSpPr>
          <p:spPr>
            <a:xfrm>
              <a:off x="3778638" y="5060637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lnRef>
            <a:fillRef idx="2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fillRef>
            <a:effectRef idx="1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椭圆 6"/>
            <p:cNvSpPr/>
            <p:nvPr/>
          </p:nvSpPr>
          <p:spPr>
            <a:xfrm>
              <a:off x="3633320" y="5132075"/>
              <a:ext cx="64111" cy="65087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lnRef>
            <a:fillRef idx="2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fillRef>
            <a:effectRef idx="1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椭圆 7"/>
            <p:cNvSpPr/>
            <p:nvPr/>
          </p:nvSpPr>
          <p:spPr>
            <a:xfrm>
              <a:off x="3452741" y="5173350"/>
              <a:ext cx="64111" cy="65087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lnRef>
            <a:fillRef idx="2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fillRef>
            <a:effect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椭圆 8"/>
            <p:cNvSpPr/>
            <p:nvPr/>
          </p:nvSpPr>
          <p:spPr>
            <a:xfrm>
              <a:off x="4698633" y="4336735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lnRef>
            <a:fillRef idx="2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fillRef>
            <a:effectRef idx="1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椭圆 9"/>
            <p:cNvSpPr/>
            <p:nvPr/>
          </p:nvSpPr>
          <p:spPr>
            <a:xfrm>
              <a:off x="4586438" y="4451036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lnRef>
            <a:fillRef idx="2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fillRef>
            <a:effectRef idx="1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165575" y="3641409"/>
              <a:ext cx="65180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lnRef>
            <a:fillRef idx="2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fillRef>
            <a:effect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椭圆 11"/>
            <p:cNvSpPr/>
            <p:nvPr/>
          </p:nvSpPr>
          <p:spPr>
            <a:xfrm>
              <a:off x="5416677" y="2793682"/>
              <a:ext cx="64111" cy="65088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lnRef>
            <a:fillRef idx="2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fillRef>
            <a:effectRef idx="1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椭圆 12"/>
            <p:cNvSpPr/>
            <p:nvPr/>
          </p:nvSpPr>
          <p:spPr>
            <a:xfrm>
              <a:off x="5291660" y="1791967"/>
              <a:ext cx="64111" cy="65087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lnRef>
            <a:fillRef idx="2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fillRef>
            <a:effectRef idx="1">
              <a:schemeClr val="accent1">
                <a:shade val="50000"/>
                <a:hueOff val="16292"/>
                <a:satOff val="22991"/>
                <a:lumOff val="2892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椭圆 13"/>
            <p:cNvSpPr/>
            <p:nvPr/>
          </p:nvSpPr>
          <p:spPr>
            <a:xfrm>
              <a:off x="5384621" y="1720529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lnRef>
            <a:fillRef idx="2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fillRef>
            <a:effect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椭圆 14"/>
            <p:cNvSpPr/>
            <p:nvPr/>
          </p:nvSpPr>
          <p:spPr>
            <a:xfrm>
              <a:off x="5478651" y="1647504"/>
              <a:ext cx="64111" cy="65088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lnRef>
            <a:fillRef idx="2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fillRef>
            <a:effectRef idx="1">
              <a:schemeClr val="accent1">
                <a:shade val="50000"/>
                <a:hueOff val="11637"/>
                <a:satOff val="16422"/>
                <a:lumOff val="2066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椭圆 15"/>
            <p:cNvSpPr/>
            <p:nvPr/>
          </p:nvSpPr>
          <p:spPr>
            <a:xfrm>
              <a:off x="5572680" y="1720529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lnRef>
            <a:fillRef idx="2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fillRef>
            <a:effectRef idx="1">
              <a:schemeClr val="accent1">
                <a:shade val="50000"/>
                <a:hueOff val="9310"/>
                <a:satOff val="13138"/>
                <a:lumOff val="1652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椭圆 16"/>
            <p:cNvSpPr/>
            <p:nvPr/>
          </p:nvSpPr>
          <p:spPr>
            <a:xfrm>
              <a:off x="5665641" y="1791967"/>
              <a:ext cx="64111" cy="65087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lnRef>
            <a:fillRef idx="2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fillRef>
            <a:effect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椭圆 17"/>
            <p:cNvSpPr/>
            <p:nvPr/>
          </p:nvSpPr>
          <p:spPr>
            <a:xfrm>
              <a:off x="5478651" y="1799904"/>
              <a:ext cx="64111" cy="65088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lnRef>
            <a:fillRef idx="2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fillRef>
            <a:effectRef idx="1">
              <a:schemeClr val="accent1">
                <a:shade val="50000"/>
                <a:hueOff val="4655"/>
                <a:satOff val="6569"/>
                <a:lumOff val="826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椭圆 18"/>
            <p:cNvSpPr/>
            <p:nvPr/>
          </p:nvSpPr>
          <p:spPr>
            <a:xfrm>
              <a:off x="5478651" y="1953893"/>
              <a:ext cx="64111" cy="63500"/>
            </a:xfrm>
            <a:prstGeom prst="ellipse">
              <a:avLst/>
            </a:prstGeom>
          </p:spPr>
          <p:style>
            <a:lnRef idx="1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lnRef>
            <a:fillRef idx="2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fillRef>
            <a:effectRef idx="1">
              <a:schemeClr val="accent1">
                <a:shade val="50000"/>
                <a:hueOff val="2327"/>
                <a:satOff val="3284"/>
                <a:lumOff val="413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任意多边形 19"/>
            <p:cNvSpPr/>
            <p:nvPr/>
          </p:nvSpPr>
          <p:spPr>
            <a:xfrm>
              <a:off x="3369154" y="5391594"/>
              <a:ext cx="2317893" cy="458033"/>
            </a:xfrm>
            <a:custGeom>
              <a:avLst/>
              <a:gdLst>
                <a:gd name="connsiteX0" fmla="*/ 0 w 1385152"/>
                <a:gd name="connsiteY0" fmla="*/ 61912 h 371463"/>
                <a:gd name="connsiteX1" fmla="*/ 61912 w 1385152"/>
                <a:gd name="connsiteY1" fmla="*/ 0 h 371463"/>
                <a:gd name="connsiteX2" fmla="*/ 1323240 w 1385152"/>
                <a:gd name="connsiteY2" fmla="*/ 0 h 371463"/>
                <a:gd name="connsiteX3" fmla="*/ 1385152 w 1385152"/>
                <a:gd name="connsiteY3" fmla="*/ 61912 h 371463"/>
                <a:gd name="connsiteX4" fmla="*/ 1385152 w 1385152"/>
                <a:gd name="connsiteY4" fmla="*/ 309551 h 371463"/>
                <a:gd name="connsiteX5" fmla="*/ 1323240 w 1385152"/>
                <a:gd name="connsiteY5" fmla="*/ 371463 h 371463"/>
                <a:gd name="connsiteX6" fmla="*/ 61912 w 1385152"/>
                <a:gd name="connsiteY6" fmla="*/ 371463 h 371463"/>
                <a:gd name="connsiteX7" fmla="*/ 0 w 1385152"/>
                <a:gd name="connsiteY7" fmla="*/ 309551 h 371463"/>
                <a:gd name="connsiteX8" fmla="*/ 0 w 1385152"/>
                <a:gd name="connsiteY8" fmla="*/ 61912 h 3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152" h="371463">
                  <a:moveTo>
                    <a:pt x="0" y="61912"/>
                  </a:moveTo>
                  <a:cubicBezTo>
                    <a:pt x="0" y="27719"/>
                    <a:pt x="27719" y="0"/>
                    <a:pt x="61912" y="0"/>
                  </a:cubicBezTo>
                  <a:lnTo>
                    <a:pt x="1323240" y="0"/>
                  </a:lnTo>
                  <a:cubicBezTo>
                    <a:pt x="1357433" y="0"/>
                    <a:pt x="1385152" y="27719"/>
                    <a:pt x="1385152" y="61912"/>
                  </a:cubicBezTo>
                  <a:lnTo>
                    <a:pt x="1385152" y="309551"/>
                  </a:lnTo>
                  <a:cubicBezTo>
                    <a:pt x="1385152" y="343744"/>
                    <a:pt x="1357433" y="371463"/>
                    <a:pt x="1323240" y="371463"/>
                  </a:cubicBezTo>
                  <a:lnTo>
                    <a:pt x="61912" y="371463"/>
                  </a:lnTo>
                  <a:cubicBezTo>
                    <a:pt x="27719" y="371463"/>
                    <a:pt x="0" y="343744"/>
                    <a:pt x="0" y="309551"/>
                  </a:cubicBezTo>
                  <a:lnTo>
                    <a:pt x="0" y="619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1324" tIns="60043" rIns="60043" bIns="60043" spcCol="1270" anchor="ctr"/>
            <a:lstStyle/>
            <a:p>
              <a:pPr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zh-CN" altLang="en-US" sz="2800" b="1" dirty="0"/>
                <a:t>受过专业训练的人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2758204" y="5163825"/>
              <a:ext cx="642179" cy="642939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任意多边形 21"/>
            <p:cNvSpPr/>
            <p:nvPr/>
          </p:nvSpPr>
          <p:spPr>
            <a:xfrm>
              <a:off x="4550794" y="4514260"/>
              <a:ext cx="2133631" cy="580766"/>
            </a:xfrm>
            <a:custGeom>
              <a:avLst/>
              <a:gdLst>
                <a:gd name="connsiteX0" fmla="*/ 0 w 1385152"/>
                <a:gd name="connsiteY0" fmla="*/ 61912 h 371463"/>
                <a:gd name="connsiteX1" fmla="*/ 61912 w 1385152"/>
                <a:gd name="connsiteY1" fmla="*/ 0 h 371463"/>
                <a:gd name="connsiteX2" fmla="*/ 1323240 w 1385152"/>
                <a:gd name="connsiteY2" fmla="*/ 0 h 371463"/>
                <a:gd name="connsiteX3" fmla="*/ 1385152 w 1385152"/>
                <a:gd name="connsiteY3" fmla="*/ 61912 h 371463"/>
                <a:gd name="connsiteX4" fmla="*/ 1385152 w 1385152"/>
                <a:gd name="connsiteY4" fmla="*/ 309551 h 371463"/>
                <a:gd name="connsiteX5" fmla="*/ 1323240 w 1385152"/>
                <a:gd name="connsiteY5" fmla="*/ 371463 h 371463"/>
                <a:gd name="connsiteX6" fmla="*/ 61912 w 1385152"/>
                <a:gd name="connsiteY6" fmla="*/ 371463 h 371463"/>
                <a:gd name="connsiteX7" fmla="*/ 0 w 1385152"/>
                <a:gd name="connsiteY7" fmla="*/ 309551 h 371463"/>
                <a:gd name="connsiteX8" fmla="*/ 0 w 1385152"/>
                <a:gd name="connsiteY8" fmla="*/ 61912 h 3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152" h="371463">
                  <a:moveTo>
                    <a:pt x="0" y="61912"/>
                  </a:moveTo>
                  <a:cubicBezTo>
                    <a:pt x="0" y="27719"/>
                    <a:pt x="27719" y="0"/>
                    <a:pt x="61912" y="0"/>
                  </a:cubicBezTo>
                  <a:lnTo>
                    <a:pt x="1323240" y="0"/>
                  </a:lnTo>
                  <a:cubicBezTo>
                    <a:pt x="1357433" y="0"/>
                    <a:pt x="1385152" y="27719"/>
                    <a:pt x="1385152" y="61912"/>
                  </a:cubicBezTo>
                  <a:lnTo>
                    <a:pt x="1385152" y="309551"/>
                  </a:lnTo>
                  <a:cubicBezTo>
                    <a:pt x="1385152" y="343744"/>
                    <a:pt x="1357433" y="371463"/>
                    <a:pt x="1323240" y="371463"/>
                  </a:cubicBezTo>
                  <a:lnTo>
                    <a:pt x="61912" y="371463"/>
                  </a:lnTo>
                  <a:cubicBezTo>
                    <a:pt x="27719" y="371463"/>
                    <a:pt x="0" y="343744"/>
                    <a:pt x="0" y="309551"/>
                  </a:cubicBezTo>
                  <a:lnTo>
                    <a:pt x="0" y="619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fillRef>
            <a:effect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effectRef>
            <a:fontRef idx="minor">
              <a:schemeClr val="dk1"/>
            </a:fontRef>
          </p:style>
          <p:txBody>
            <a:bodyPr lIns="311324" tIns="60043" rIns="60043" bIns="60043" spcCol="1270" anchor="ctr"/>
            <a:lstStyle/>
            <a:p>
              <a:pPr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zh-CN" altLang="en-US" sz="2800" b="1" dirty="0"/>
                <a:t>善于整合的人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3960286" y="4360548"/>
              <a:ext cx="643248" cy="641352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379"/>
                <a:satOff val="59"/>
                <a:lumOff val="-234"/>
                <a:alphaOff val="0"/>
              </a:schemeClr>
            </a:fillRef>
            <a:effectRef idx="1">
              <a:schemeClr val="accent1">
                <a:tint val="50000"/>
                <a:hueOff val="-379"/>
                <a:satOff val="59"/>
                <a:lumOff val="-2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任意多边形 23"/>
            <p:cNvSpPr/>
            <p:nvPr/>
          </p:nvSpPr>
          <p:spPr>
            <a:xfrm>
              <a:off x="5196804" y="3951569"/>
              <a:ext cx="1923867" cy="448402"/>
            </a:xfrm>
            <a:custGeom>
              <a:avLst/>
              <a:gdLst>
                <a:gd name="connsiteX0" fmla="*/ 0 w 1385152"/>
                <a:gd name="connsiteY0" fmla="*/ 61912 h 371463"/>
                <a:gd name="connsiteX1" fmla="*/ 61912 w 1385152"/>
                <a:gd name="connsiteY1" fmla="*/ 0 h 371463"/>
                <a:gd name="connsiteX2" fmla="*/ 1323240 w 1385152"/>
                <a:gd name="connsiteY2" fmla="*/ 0 h 371463"/>
                <a:gd name="connsiteX3" fmla="*/ 1385152 w 1385152"/>
                <a:gd name="connsiteY3" fmla="*/ 61912 h 371463"/>
                <a:gd name="connsiteX4" fmla="*/ 1385152 w 1385152"/>
                <a:gd name="connsiteY4" fmla="*/ 309551 h 371463"/>
                <a:gd name="connsiteX5" fmla="*/ 1323240 w 1385152"/>
                <a:gd name="connsiteY5" fmla="*/ 371463 h 371463"/>
                <a:gd name="connsiteX6" fmla="*/ 61912 w 1385152"/>
                <a:gd name="connsiteY6" fmla="*/ 371463 h 371463"/>
                <a:gd name="connsiteX7" fmla="*/ 0 w 1385152"/>
                <a:gd name="connsiteY7" fmla="*/ 309551 h 371463"/>
                <a:gd name="connsiteX8" fmla="*/ 0 w 1385152"/>
                <a:gd name="connsiteY8" fmla="*/ 61912 h 3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152" h="371463">
                  <a:moveTo>
                    <a:pt x="0" y="61912"/>
                  </a:moveTo>
                  <a:cubicBezTo>
                    <a:pt x="0" y="27719"/>
                    <a:pt x="27719" y="0"/>
                    <a:pt x="61912" y="0"/>
                  </a:cubicBezTo>
                  <a:lnTo>
                    <a:pt x="1323240" y="0"/>
                  </a:lnTo>
                  <a:cubicBezTo>
                    <a:pt x="1357433" y="0"/>
                    <a:pt x="1385152" y="27719"/>
                    <a:pt x="1385152" y="61912"/>
                  </a:cubicBezTo>
                  <a:lnTo>
                    <a:pt x="1385152" y="309551"/>
                  </a:lnTo>
                  <a:cubicBezTo>
                    <a:pt x="1385152" y="343744"/>
                    <a:pt x="1357433" y="371463"/>
                    <a:pt x="1323240" y="371463"/>
                  </a:cubicBezTo>
                  <a:lnTo>
                    <a:pt x="61912" y="371463"/>
                  </a:lnTo>
                  <a:cubicBezTo>
                    <a:pt x="27719" y="371463"/>
                    <a:pt x="0" y="343744"/>
                    <a:pt x="0" y="309551"/>
                  </a:cubicBezTo>
                  <a:lnTo>
                    <a:pt x="0" y="619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fillRef>
            <a:effect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effectRef>
            <a:fontRef idx="minor">
              <a:schemeClr val="dk1"/>
            </a:fontRef>
          </p:style>
          <p:txBody>
            <a:bodyPr lIns="311324" tIns="60043" rIns="60043" bIns="60043" spcCol="1270" anchor="ctr"/>
            <a:lstStyle/>
            <a:p>
              <a:pPr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zh-CN" altLang="en-US" sz="2800" b="1" dirty="0"/>
                <a:t>有创造性的人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4620631" y="3725547"/>
              <a:ext cx="642180" cy="641352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759"/>
                <a:satOff val="118"/>
                <a:lumOff val="-468"/>
                <a:alphaOff val="0"/>
              </a:schemeClr>
            </a:fillRef>
            <a:effectRef idx="1">
              <a:schemeClr val="accent1">
                <a:tint val="50000"/>
                <a:hueOff val="-759"/>
                <a:satOff val="118"/>
                <a:lumOff val="-46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任意多边形 25"/>
            <p:cNvSpPr/>
            <p:nvPr/>
          </p:nvSpPr>
          <p:spPr>
            <a:xfrm>
              <a:off x="5543548" y="3230887"/>
              <a:ext cx="1722538" cy="414196"/>
            </a:xfrm>
            <a:custGeom>
              <a:avLst/>
              <a:gdLst>
                <a:gd name="connsiteX0" fmla="*/ 0 w 1385152"/>
                <a:gd name="connsiteY0" fmla="*/ 61912 h 371463"/>
                <a:gd name="connsiteX1" fmla="*/ 61912 w 1385152"/>
                <a:gd name="connsiteY1" fmla="*/ 0 h 371463"/>
                <a:gd name="connsiteX2" fmla="*/ 1323240 w 1385152"/>
                <a:gd name="connsiteY2" fmla="*/ 0 h 371463"/>
                <a:gd name="connsiteX3" fmla="*/ 1385152 w 1385152"/>
                <a:gd name="connsiteY3" fmla="*/ 61912 h 371463"/>
                <a:gd name="connsiteX4" fmla="*/ 1385152 w 1385152"/>
                <a:gd name="connsiteY4" fmla="*/ 309551 h 371463"/>
                <a:gd name="connsiteX5" fmla="*/ 1323240 w 1385152"/>
                <a:gd name="connsiteY5" fmla="*/ 371463 h 371463"/>
                <a:gd name="connsiteX6" fmla="*/ 61912 w 1385152"/>
                <a:gd name="connsiteY6" fmla="*/ 371463 h 371463"/>
                <a:gd name="connsiteX7" fmla="*/ 0 w 1385152"/>
                <a:gd name="connsiteY7" fmla="*/ 309551 h 371463"/>
                <a:gd name="connsiteX8" fmla="*/ 0 w 1385152"/>
                <a:gd name="connsiteY8" fmla="*/ 61912 h 3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152" h="371463">
                  <a:moveTo>
                    <a:pt x="0" y="61912"/>
                  </a:moveTo>
                  <a:cubicBezTo>
                    <a:pt x="0" y="27719"/>
                    <a:pt x="27719" y="0"/>
                    <a:pt x="61912" y="0"/>
                  </a:cubicBezTo>
                  <a:lnTo>
                    <a:pt x="1323240" y="0"/>
                  </a:lnTo>
                  <a:cubicBezTo>
                    <a:pt x="1357433" y="0"/>
                    <a:pt x="1385152" y="27719"/>
                    <a:pt x="1385152" y="61912"/>
                  </a:cubicBezTo>
                  <a:lnTo>
                    <a:pt x="1385152" y="309551"/>
                  </a:lnTo>
                  <a:cubicBezTo>
                    <a:pt x="1385152" y="343744"/>
                    <a:pt x="1357433" y="371463"/>
                    <a:pt x="1323240" y="371463"/>
                  </a:cubicBezTo>
                  <a:lnTo>
                    <a:pt x="61912" y="371463"/>
                  </a:lnTo>
                  <a:cubicBezTo>
                    <a:pt x="27719" y="371463"/>
                    <a:pt x="0" y="343744"/>
                    <a:pt x="0" y="309551"/>
                  </a:cubicBezTo>
                  <a:lnTo>
                    <a:pt x="0" y="619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fillRef>
            <a:effectRef idx="1">
              <a:schemeClr val="accent1">
                <a:shade val="50000"/>
                <a:hueOff val="13964"/>
                <a:satOff val="19706"/>
                <a:lumOff val="24793"/>
                <a:alphaOff val="0"/>
              </a:schemeClr>
            </a:effectRef>
            <a:fontRef idx="minor">
              <a:schemeClr val="dk1"/>
            </a:fontRef>
          </p:style>
          <p:txBody>
            <a:bodyPr lIns="311324" tIns="60043" rIns="60043" bIns="60043" spcCol="1270" anchor="ctr"/>
            <a:lstStyle/>
            <a:p>
              <a:pPr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zh-CN" altLang="en-US" sz="2800" b="1" dirty="0"/>
                <a:t>尊重别人的人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4965762" y="2909570"/>
              <a:ext cx="642179" cy="642939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138"/>
                <a:satOff val="177"/>
                <a:lumOff val="-703"/>
                <a:alphaOff val="0"/>
              </a:schemeClr>
            </a:fillRef>
            <a:effectRef idx="1">
              <a:schemeClr val="accent1">
                <a:tint val="50000"/>
                <a:hueOff val="-1138"/>
                <a:satOff val="177"/>
                <a:lumOff val="-7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任意多边形 27"/>
            <p:cNvSpPr/>
            <p:nvPr/>
          </p:nvSpPr>
          <p:spPr>
            <a:xfrm>
              <a:off x="5687047" y="2223539"/>
              <a:ext cx="1869871" cy="591353"/>
            </a:xfrm>
            <a:custGeom>
              <a:avLst/>
              <a:gdLst>
                <a:gd name="connsiteX0" fmla="*/ 0 w 1385152"/>
                <a:gd name="connsiteY0" fmla="*/ 61912 h 371463"/>
                <a:gd name="connsiteX1" fmla="*/ 61912 w 1385152"/>
                <a:gd name="connsiteY1" fmla="*/ 0 h 371463"/>
                <a:gd name="connsiteX2" fmla="*/ 1323240 w 1385152"/>
                <a:gd name="connsiteY2" fmla="*/ 0 h 371463"/>
                <a:gd name="connsiteX3" fmla="*/ 1385152 w 1385152"/>
                <a:gd name="connsiteY3" fmla="*/ 61912 h 371463"/>
                <a:gd name="connsiteX4" fmla="*/ 1385152 w 1385152"/>
                <a:gd name="connsiteY4" fmla="*/ 309551 h 371463"/>
                <a:gd name="connsiteX5" fmla="*/ 1323240 w 1385152"/>
                <a:gd name="connsiteY5" fmla="*/ 371463 h 371463"/>
                <a:gd name="connsiteX6" fmla="*/ 61912 w 1385152"/>
                <a:gd name="connsiteY6" fmla="*/ 371463 h 371463"/>
                <a:gd name="connsiteX7" fmla="*/ 0 w 1385152"/>
                <a:gd name="connsiteY7" fmla="*/ 309551 h 371463"/>
                <a:gd name="connsiteX8" fmla="*/ 0 w 1385152"/>
                <a:gd name="connsiteY8" fmla="*/ 61912 h 3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152" h="371463">
                  <a:moveTo>
                    <a:pt x="0" y="61912"/>
                  </a:moveTo>
                  <a:cubicBezTo>
                    <a:pt x="0" y="27719"/>
                    <a:pt x="27719" y="0"/>
                    <a:pt x="61912" y="0"/>
                  </a:cubicBezTo>
                  <a:lnTo>
                    <a:pt x="1323240" y="0"/>
                  </a:lnTo>
                  <a:cubicBezTo>
                    <a:pt x="1357433" y="0"/>
                    <a:pt x="1385152" y="27719"/>
                    <a:pt x="1385152" y="61912"/>
                  </a:cubicBezTo>
                  <a:lnTo>
                    <a:pt x="1385152" y="309551"/>
                  </a:lnTo>
                  <a:cubicBezTo>
                    <a:pt x="1385152" y="343744"/>
                    <a:pt x="1357433" y="371463"/>
                    <a:pt x="1323240" y="371463"/>
                  </a:cubicBezTo>
                  <a:lnTo>
                    <a:pt x="61912" y="371463"/>
                  </a:lnTo>
                  <a:cubicBezTo>
                    <a:pt x="27719" y="371463"/>
                    <a:pt x="0" y="343744"/>
                    <a:pt x="0" y="309551"/>
                  </a:cubicBezTo>
                  <a:lnTo>
                    <a:pt x="0" y="619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fillRef>
            <a:effectRef idx="1">
              <a:schemeClr val="accent1">
                <a:shade val="50000"/>
                <a:hueOff val="6982"/>
                <a:satOff val="9853"/>
                <a:lumOff val="12396"/>
                <a:alphaOff val="0"/>
              </a:schemeClr>
            </a:effectRef>
            <a:fontRef idx="minor">
              <a:schemeClr val="dk1"/>
            </a:fontRef>
          </p:style>
          <p:txBody>
            <a:bodyPr lIns="311324" tIns="60043" rIns="60043" bIns="60043" spcCol="1270" anchor="ctr"/>
            <a:lstStyle/>
            <a:p>
              <a:pPr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zh-CN" altLang="en-US" sz="2800" b="1" dirty="0"/>
                <a:t>有道德的人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5157027" y="2079305"/>
              <a:ext cx="643248" cy="642940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518"/>
                <a:satOff val="236"/>
                <a:lumOff val="-937"/>
                <a:alphaOff val="0"/>
              </a:schemeClr>
            </a:fillRef>
            <a:effectRef idx="1">
              <a:schemeClr val="accent1">
                <a:tint val="50000"/>
                <a:hueOff val="-1518"/>
                <a:satOff val="236"/>
                <a:lumOff val="-93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8" y="352425"/>
            <a:ext cx="8893175" cy="633413"/>
          </a:xfrm>
          <a:solidFill>
            <a:schemeClr val="bg1">
              <a:alpha val="56078"/>
            </a:schemeClr>
          </a:solidFill>
        </p:spPr>
        <p:txBody>
          <a:bodyPr/>
          <a:lstStyle/>
          <a:p>
            <a:r>
              <a:rPr lang="zh-CN" altLang="en-US" sz="3200" smtClean="0">
                <a:latin typeface="黑体" pitchFamily="2" charset="-122"/>
                <a:ea typeface="黑体" pitchFamily="2" charset="-122"/>
              </a:rPr>
              <a:t>俞敏洪的素质观</a:t>
            </a:r>
            <a:r>
              <a:rPr lang="en-US" altLang="zh-CN" sz="3200" smtClean="0"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3200" smtClean="0">
                <a:latin typeface="黑体" pitchFamily="2" charset="-122"/>
                <a:ea typeface="黑体" pitchFamily="2" charset="-122"/>
              </a:rPr>
              <a:t>品格与德行乃个人发展之基</a:t>
            </a:r>
            <a:endParaRPr lang="zh-CN" altLang="zh-CN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9634" name="Picture 3" descr="200710101356228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3280"/>
          <a:stretch>
            <a:fillRect/>
          </a:stretch>
        </p:blipFill>
        <p:spPr>
          <a:xfrm>
            <a:off x="4067175" y="1077913"/>
            <a:ext cx="5076825" cy="5745162"/>
          </a:xfrm>
        </p:spPr>
      </p:pic>
      <p:sp>
        <p:nvSpPr>
          <p:cNvPr id="2" name="矩形 1"/>
          <p:cNvSpPr/>
          <p:nvPr/>
        </p:nvSpPr>
        <p:spPr>
          <a:xfrm>
            <a:off x="107950" y="2205038"/>
            <a:ext cx="3600450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chemeClr val="tx1"/>
                </a:solidFill>
              </a:rPr>
              <a:t>“俞敏洪，我们回去是冲着你过去为我们打了四年水。”</a:t>
            </a:r>
            <a:endParaRPr lang="en-US" altLang="zh-CN" sz="4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chemeClr val="tx1"/>
                </a:solidFill>
              </a:rPr>
              <a:t>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06413"/>
            <a:ext cx="3384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80963" y="5889625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u="sng">
                <a:latin typeface="黑体" pitchFamily="2" charset="-122"/>
                <a:ea typeface="黑体" pitchFamily="2" charset="-122"/>
              </a:rPr>
              <a:t>隐性引导与显性管理的冰山模型</a:t>
            </a:r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0" y="558800"/>
            <a:ext cx="25558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显性管理：</a:t>
            </a:r>
            <a:endParaRPr lang="en-US" altLang="zh-CN" sz="3200">
              <a:ea typeface="方正姚体"/>
              <a:cs typeface="方正姚体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广泛存在于学校和班级组织的各种活动中</a:t>
            </a:r>
            <a:endParaRPr lang="en-US" altLang="zh-CN" sz="3200">
              <a:ea typeface="方正姚体"/>
              <a:cs typeface="方正姚体"/>
            </a:endParaRPr>
          </a:p>
          <a:p>
            <a:pPr>
              <a:spcBef>
                <a:spcPct val="50000"/>
              </a:spcBef>
            </a:pPr>
            <a:endParaRPr lang="zh-CN" altLang="en-US" sz="3200" b="1"/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191250" y="2290763"/>
            <a:ext cx="25209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隐性引导：</a:t>
            </a:r>
            <a:endParaRPr lang="en-US" altLang="zh-CN" sz="3200">
              <a:ea typeface="方正姚体"/>
              <a:cs typeface="方正姚体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学科教学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师生交往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班级文化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ea typeface="方正姚体"/>
                <a:cs typeface="方正姚体"/>
              </a:rPr>
              <a:t>校园环境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/>
      <p:bldP spid="6318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3"/>
          <p:cNvSpPr>
            <a:spLocks noChangeArrowheads="1"/>
          </p:cNvSpPr>
          <p:nvPr/>
        </p:nvSpPr>
        <p:spPr bwMode="auto">
          <a:xfrm>
            <a:off x="0" y="3716338"/>
            <a:ext cx="2339975" cy="314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zh-CN" altLang="en-US">
              <a:latin typeface="Calibri" pitchFamily="34" charset="0"/>
            </a:endParaRPr>
          </a:p>
        </p:txBody>
      </p:sp>
      <p:sp>
        <p:nvSpPr>
          <p:cNvPr id="71682" name="内容占位符 2"/>
          <p:cNvSpPr>
            <a:spLocks noGrp="1"/>
          </p:cNvSpPr>
          <p:nvPr>
            <p:ph idx="1"/>
          </p:nvPr>
        </p:nvSpPr>
        <p:spPr>
          <a:xfrm>
            <a:off x="179388" y="476250"/>
            <a:ext cx="7991475" cy="5616575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都说一个班的孩子性格以及班级风气，跟班主任是很有着几分相像的，因此，想要带出一个怎样的班集体，首先应该审视的是</a:t>
            </a: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自己究竟是一个怎样的人</a:t>
            </a:r>
            <a:r>
              <a:rPr lang="zh-CN" altLang="en-US" smtClean="0">
                <a:latin typeface="隶书"/>
                <a:ea typeface="隶书"/>
                <a:cs typeface="隶书"/>
              </a:rPr>
              <a:t>，又要</a:t>
            </a: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拿出怎样的心力在班级建设与管理上</a:t>
            </a:r>
            <a:r>
              <a:rPr lang="zh-CN" altLang="en-US" smtClean="0">
                <a:latin typeface="隶书"/>
                <a:ea typeface="隶书"/>
                <a:cs typeface="隶书"/>
              </a:rPr>
              <a:t>。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我希望我的班级团结热情，我就得拿出一颗真心真诚的对待他们；我希望我的班级优秀进取，我就得让孩子们看到我的积极上进。一个班级价值观教育的核心就是班主任自身价值观的引领。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隶书"/>
                <a:cs typeface="隶书"/>
              </a:rPr>
              <a:t>         ——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八一中学   向玉艳老师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/>
          <p:cNvSpPr>
            <a:spLocks noGrp="1"/>
          </p:cNvSpPr>
          <p:nvPr>
            <p:ph type="title"/>
          </p:nvPr>
        </p:nvSpPr>
        <p:spPr>
          <a:xfrm>
            <a:off x="25400" y="333375"/>
            <a:ext cx="8229600" cy="1143000"/>
          </a:xfrm>
        </p:spPr>
        <p:txBody>
          <a:bodyPr/>
          <a:lstStyle/>
          <a:p>
            <a:r>
              <a:rPr lang="zh-CN" altLang="en-US" sz="3200" smtClean="0">
                <a:latin typeface="黑体" pitchFamily="2" charset="-122"/>
                <a:ea typeface="黑体" pitchFamily="2" charset="-122"/>
              </a:rPr>
              <a:t>以人育人、共同发展</a:t>
            </a:r>
            <a:r>
              <a:rPr lang="en-US" altLang="zh-CN" sz="320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3200" smtClean="0">
                <a:latin typeface="黑体" pitchFamily="2" charset="-122"/>
                <a:ea typeface="黑体" pitchFamily="2" charset="-122"/>
              </a:rPr>
            </a:br>
            <a:r>
              <a:rPr lang="en-US" altLang="zh-CN" sz="3200" smtClean="0">
                <a:latin typeface="黑体" pitchFamily="2" charset="-122"/>
                <a:ea typeface="黑体" pitchFamily="2" charset="-122"/>
              </a:rPr>
              <a:t>                  ——</a:t>
            </a:r>
            <a:r>
              <a:rPr lang="zh-CN" altLang="en-US" sz="3200" smtClean="0">
                <a:latin typeface="黑体" pitchFamily="2" charset="-122"/>
                <a:ea typeface="黑体" pitchFamily="2" charset="-122"/>
              </a:rPr>
              <a:t>北京四中教育理念</a:t>
            </a:r>
          </a:p>
        </p:txBody>
      </p:sp>
      <p:sp>
        <p:nvSpPr>
          <p:cNvPr id="72706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行为影响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行为；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品德培养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品德；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能力培养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能力；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理想培养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理想；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情操陶冶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情操；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境界提升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境界；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以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教师的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人格塑造</a:t>
            </a:r>
            <a:r>
              <a:rPr lang="en-US" altLang="zh-CN" smtClean="0">
                <a:latin typeface="隶书"/>
                <a:ea typeface="隶书"/>
                <a:cs typeface="隶书"/>
              </a:rPr>
              <a:t>(</a:t>
            </a:r>
            <a:r>
              <a:rPr lang="zh-CN" altLang="en-US" smtClean="0">
                <a:latin typeface="隶书"/>
                <a:ea typeface="隶书"/>
                <a:cs typeface="隶书"/>
              </a:rPr>
              <a:t>学生的</a:t>
            </a:r>
            <a:r>
              <a:rPr lang="en-US" altLang="zh-CN" smtClean="0">
                <a:latin typeface="隶书"/>
                <a:ea typeface="隶书"/>
                <a:cs typeface="隶书"/>
              </a:rPr>
              <a:t>)</a:t>
            </a:r>
            <a:r>
              <a:rPr lang="zh-CN" altLang="en-US" smtClean="0">
                <a:latin typeface="隶书"/>
                <a:ea typeface="隶书"/>
                <a:cs typeface="隶书"/>
              </a:rPr>
              <a:t>人格。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gray">
          <a:xfrm>
            <a:off x="1431925" y="1639888"/>
            <a:ext cx="41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gray">
          <a:xfrm>
            <a:off x="1789113" y="3683000"/>
            <a:ext cx="42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5038" y="6408738"/>
            <a:ext cx="478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方正行楷简体"/>
                <a:ea typeface="方正行楷简体"/>
                <a:cs typeface="方正行楷简体"/>
              </a:rPr>
              <a:t>交流   分享   进步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2150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主要内容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39592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细雨湿衣看不见</a:t>
            </a:r>
            <a:r>
              <a:rPr lang="en-US" altLang="zh-CN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,</a:t>
            </a: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闲花落地听无声</a:t>
            </a:r>
          </a:p>
          <a:p>
            <a:pPr>
              <a:buFont typeface="Arial" charset="0"/>
              <a:buChar char="•"/>
            </a:pP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一校一品</a:t>
            </a:r>
            <a:endParaRPr lang="en-US" altLang="zh-CN" sz="4000" b="1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好校长就是一所好学校</a:t>
            </a:r>
            <a:endParaRPr lang="en-US" altLang="zh-CN" sz="4000" b="1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一班一品</a:t>
            </a:r>
            <a:endParaRPr lang="en-US" altLang="zh-CN" sz="4000" b="1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4000" b="1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好班主任就是一个好班级</a:t>
            </a:r>
            <a:endParaRPr lang="en-US" altLang="zh-CN" sz="4000" b="1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73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374650" y="341313"/>
            <a:ext cx="8229600" cy="1143000"/>
          </a:xfrm>
        </p:spPr>
        <p:txBody>
          <a:bodyPr/>
          <a:lstStyle/>
          <a:p>
            <a:pPr algn="ctr"/>
            <a:r>
              <a:rPr lang="zh-CN" altLang="en-US" sz="4000" smtClean="0">
                <a:latin typeface="黑体" pitchFamily="2" charset="-122"/>
                <a:ea typeface="黑体" pitchFamily="2" charset="-122"/>
              </a:rPr>
              <a:t>班主任专业成长需要理清三个关系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475" y="3068638"/>
            <a:ext cx="2305050" cy="769937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黑体" pitchFamily="49" charset="-122"/>
                <a:ea typeface="黑体" pitchFamily="49" charset="-122"/>
              </a:rPr>
              <a:t>班主任</a:t>
            </a: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116013" y="3838575"/>
            <a:ext cx="3455987" cy="1511300"/>
            <a:chOff x="1115616" y="3838401"/>
            <a:chExt cx="3456384" cy="1512168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4581778"/>
              <a:ext cx="2303727" cy="768791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latin typeface="黑体" pitchFamily="49" charset="-122"/>
                  <a:ea typeface="黑体" pitchFamily="49" charset="-122"/>
                </a:rPr>
                <a:t>管与理</a:t>
              </a:r>
            </a:p>
          </p:txBody>
        </p:sp>
        <p:cxnSp>
          <p:nvCxnSpPr>
            <p:cNvPr id="16" name="直接连接符 15"/>
            <p:cNvCxnSpPr>
              <a:stCxn id="3" idx="2"/>
              <a:endCxn id="7" idx="0"/>
            </p:cNvCxnSpPr>
            <p:nvPr/>
          </p:nvCxnSpPr>
          <p:spPr>
            <a:xfrm flipH="1">
              <a:off x="2268273" y="3838401"/>
              <a:ext cx="2303727" cy="7433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419475" y="1484313"/>
            <a:ext cx="2305050" cy="1584325"/>
            <a:chOff x="3419872" y="1484784"/>
            <a:chExt cx="2304256" cy="1584176"/>
          </a:xfrm>
        </p:grpSpPr>
        <p:sp>
          <p:nvSpPr>
            <p:cNvPr id="6" name="TextBox 5"/>
            <p:cNvSpPr txBox="1"/>
            <p:nvPr/>
          </p:nvSpPr>
          <p:spPr>
            <a:xfrm>
              <a:off x="3419872" y="1484784"/>
              <a:ext cx="2304256" cy="76986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latin typeface="黑体" pitchFamily="49" charset="-122"/>
                  <a:ea typeface="黑体" pitchFamily="49" charset="-122"/>
                </a:rPr>
                <a:t>术与道</a:t>
              </a:r>
            </a:p>
          </p:txBody>
        </p:sp>
        <p:cxnSp>
          <p:nvCxnSpPr>
            <p:cNvPr id="19" name="直接连接符 18"/>
            <p:cNvCxnSpPr>
              <a:stCxn id="3" idx="0"/>
              <a:endCxn id="6" idx="2"/>
            </p:cNvCxnSpPr>
            <p:nvPr/>
          </p:nvCxnSpPr>
          <p:spPr>
            <a:xfrm flipV="1">
              <a:off x="4572000" y="2254649"/>
              <a:ext cx="0" cy="81431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572000" y="3838575"/>
            <a:ext cx="3455988" cy="1511300"/>
            <a:chOff x="4572000" y="3838401"/>
            <a:chExt cx="3456384" cy="1512168"/>
          </a:xfrm>
        </p:grpSpPr>
        <p:sp>
          <p:nvSpPr>
            <p:cNvPr id="8" name="TextBox 7"/>
            <p:cNvSpPr txBox="1"/>
            <p:nvPr/>
          </p:nvSpPr>
          <p:spPr>
            <a:xfrm>
              <a:off x="5724657" y="4581778"/>
              <a:ext cx="2303727" cy="768791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latin typeface="黑体" pitchFamily="49" charset="-122"/>
                  <a:ea typeface="黑体" pitchFamily="49" charset="-122"/>
                </a:rPr>
                <a:t>尺与度</a:t>
              </a:r>
            </a:p>
          </p:txBody>
        </p:sp>
        <p:cxnSp>
          <p:nvCxnSpPr>
            <p:cNvPr id="22" name="直接连接符 21"/>
            <p:cNvCxnSpPr>
              <a:stCxn id="8" idx="0"/>
              <a:endCxn id="3" idx="2"/>
            </p:cNvCxnSpPr>
            <p:nvPr/>
          </p:nvCxnSpPr>
          <p:spPr>
            <a:xfrm flipH="1" flipV="1">
              <a:off x="4572000" y="3838401"/>
              <a:ext cx="2303727" cy="74337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7"/>
          <p:cNvSpPr txBox="1">
            <a:spLocks noChangeArrowheads="1"/>
          </p:cNvSpPr>
          <p:nvPr/>
        </p:nvSpPr>
        <p:spPr bwMode="gray">
          <a:xfrm>
            <a:off x="1431925" y="1639888"/>
            <a:ext cx="41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</a:t>
            </a:r>
          </a:p>
        </p:txBody>
      </p:sp>
      <p:sp>
        <p:nvSpPr>
          <p:cNvPr id="75778" name="Text Box 22"/>
          <p:cNvSpPr txBox="1">
            <a:spLocks noChangeArrowheads="1"/>
          </p:cNvSpPr>
          <p:nvPr/>
        </p:nvSpPr>
        <p:spPr bwMode="gray">
          <a:xfrm>
            <a:off x="1789113" y="3683000"/>
            <a:ext cx="42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55875" y="6475413"/>
            <a:ext cx="4787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方正行楷简体"/>
                <a:ea typeface="方正行楷简体"/>
                <a:cs typeface="方正行楷简体"/>
              </a:rPr>
              <a:t>交流   分享   进步</a:t>
            </a:r>
            <a:endParaRPr lang="zh-CN" altLang="en-US" sz="2400" b="1">
              <a:latin typeface="Calibri" pitchFamily="34" charset="0"/>
            </a:endParaRPr>
          </a:p>
        </p:txBody>
      </p:sp>
      <p:sp>
        <p:nvSpPr>
          <p:cNvPr id="757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主要内容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做专业、智慧的班主任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22225" y="1346200"/>
            <a:ext cx="8934450" cy="4822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背景：</a:t>
            </a:r>
            <a:r>
              <a:rPr lang="zh-CN" altLang="en-US" smtClean="0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从班级管理的角度</a:t>
            </a: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理解新课改的“四个强调”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一是强调学生各方面素质的</a:t>
            </a:r>
            <a:r>
              <a:rPr lang="zh-CN" altLang="en-US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“全面”提高</a:t>
            </a: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；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二是强调面向</a:t>
            </a:r>
            <a:r>
              <a:rPr lang="zh-CN" altLang="en-US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“全体”学生</a:t>
            </a: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，使大多数学生都能达到要求，获得成功；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三是强调面向促进每一个学生的</a:t>
            </a:r>
            <a:r>
              <a:rPr lang="zh-CN" altLang="en-US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“个性”发展</a:t>
            </a: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；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四是强调活动设计符合学生的心理和发展特点，关注、关照学生的需要、兴趣、追求、体验、经验、感觉、困惑、疑难等。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zh-CN" altLang="en-US" smtClean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619250" y="6308725"/>
            <a:ext cx="752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9388" y="5857875"/>
            <a:ext cx="6913562" cy="579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方正行楷简体"/>
                <a:cs typeface="方正行楷简体"/>
              </a:rPr>
              <a:t>适合学生的教育是最好的教育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25923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CN" sz="3600" smtClean="0">
                <a:latin typeface="隶书"/>
                <a:ea typeface="微软雅黑"/>
                <a:cs typeface="微软雅黑"/>
              </a:rPr>
              <a:t>1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、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将学校常规教育活动与班级个性教育活动相结合。</a:t>
            </a:r>
            <a:r>
              <a:rPr lang="zh-CN" altLang="en-US" sz="3600" smtClean="0">
                <a:latin typeface="隶书"/>
                <a:ea typeface="微软雅黑"/>
                <a:cs typeface="微软雅黑"/>
              </a:rPr>
              <a:t>向常规教育活动要深度（如升旗、扫除、值周、常规班会等等）；向班级特色主题教育要班级文化、班级性格。</a:t>
            </a:r>
          </a:p>
          <a:p>
            <a:pPr>
              <a:buFont typeface="Arial" charset="0"/>
              <a:buChar char="•"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  <a:p>
            <a:pPr>
              <a:buFont typeface="Wingdings" pitchFamily="2" charset="2"/>
              <a:buNone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z="3600" smtClean="0">
              <a:latin typeface="隶书"/>
              <a:ea typeface="微软雅黑"/>
              <a:cs typeface="微软雅黑"/>
            </a:endParaRPr>
          </a:p>
        </p:txBody>
      </p:sp>
      <p:sp>
        <p:nvSpPr>
          <p:cNvPr id="78850" name="Rectangle 4"/>
          <p:cNvSpPr>
            <a:spLocks noChangeArrowheads="1"/>
          </p:cNvSpPr>
          <p:nvPr/>
        </p:nvSpPr>
        <p:spPr bwMode="white">
          <a:xfrm>
            <a:off x="565150" y="4381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做专业、智慧的班主任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9"/>
          <p:cNvSpPr>
            <a:spLocks noChangeArrowheads="1"/>
          </p:cNvSpPr>
          <p:nvPr/>
        </p:nvSpPr>
        <p:spPr bwMode="gray">
          <a:xfrm>
            <a:off x="179388" y="1773238"/>
            <a:ext cx="8353425" cy="4286250"/>
          </a:xfrm>
          <a:prstGeom prst="roundRect">
            <a:avLst>
              <a:gd name="adj" fmla="val 4657"/>
            </a:avLst>
          </a:prstGeom>
          <a:solidFill>
            <a:schemeClr val="bg1">
              <a:alpha val="50195"/>
            </a:scheme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969963"/>
            <a:ext cx="8435975" cy="9461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2010</a:t>
            </a:r>
            <a:r>
              <a:rPr lang="zh-CN" altLang="en-US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届高一“且行且思”主题的系列活动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23850" y="1916113"/>
            <a:ext cx="8424863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1</a:t>
            </a:r>
            <a:r>
              <a:rPr lang="zh-CN" altLang="en-US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）“走进清华”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2</a:t>
            </a:r>
            <a:r>
              <a:rPr lang="zh-CN" altLang="en-US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）</a:t>
            </a:r>
            <a:r>
              <a:rPr lang="en-US" altLang="zh-CN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《</a:t>
            </a:r>
            <a:r>
              <a:rPr lang="zh-CN" altLang="en-US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士兵突击</a:t>
            </a:r>
            <a:r>
              <a:rPr lang="en-US" altLang="zh-CN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》</a:t>
            </a:r>
            <a:r>
              <a:rPr lang="zh-CN" altLang="en-US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系列解读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3</a:t>
            </a:r>
            <a:r>
              <a:rPr lang="zh-CN" altLang="en-US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）与北川中学交流、救灾活动跟综报道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4</a:t>
            </a:r>
            <a:r>
              <a:rPr lang="zh-CN" altLang="en-US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）十七大报告的解读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5</a:t>
            </a:r>
            <a:r>
              <a:rPr lang="zh-CN" altLang="en-US" sz="36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）奥运火炬传递的班级报道</a:t>
            </a:r>
          </a:p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6</a:t>
            </a:r>
            <a:r>
              <a:rPr lang="zh-CN" altLang="en-US" sz="36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）中国传统节日的介绍</a:t>
            </a:r>
          </a:p>
        </p:txBody>
      </p:sp>
      <p:sp>
        <p:nvSpPr>
          <p:cNvPr id="79876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体验中前行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6"/>
          <p:cNvSpPr>
            <a:spLocks noChangeArrowheads="1"/>
          </p:cNvSpPr>
          <p:nvPr/>
        </p:nvSpPr>
        <p:spPr bwMode="gray">
          <a:xfrm>
            <a:off x="93663" y="2000250"/>
            <a:ext cx="8997950" cy="3875088"/>
          </a:xfrm>
          <a:prstGeom prst="roundRect">
            <a:avLst>
              <a:gd name="adj" fmla="val 4657"/>
            </a:avLst>
          </a:prstGeom>
          <a:solidFill>
            <a:schemeClr val="bg1">
              <a:alpha val="50195"/>
            </a:scheme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35975" cy="8747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2010</a:t>
            </a:r>
            <a:r>
              <a:rPr lang="zh-CN" altLang="en-US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届高一“且行且思”主题的系列活动</a:t>
            </a:r>
          </a:p>
        </p:txBody>
      </p:sp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50800" y="2143125"/>
            <a:ext cx="957738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 7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）三八妇女节送给女教师的礼物和贺卡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 8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）第一个发起为灾区的捐款倡议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9</a:t>
            </a:r>
            <a:r>
              <a:rPr lang="zh-CN" altLang="en-US" sz="28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）二班“修身文学”系列文章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10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）合唱节：唱响</a:t>
            </a: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《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众志成城</a:t>
            </a: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》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之歌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11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）邀请高二学长进班进行学法交流指导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12</a:t>
            </a:r>
            <a:r>
              <a:rPr lang="zh-CN" altLang="en-US" sz="28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）邀请北大学生就学业规划等问题进行交流指导</a:t>
            </a:r>
          </a:p>
        </p:txBody>
      </p:sp>
      <p:sp>
        <p:nvSpPr>
          <p:cNvPr id="819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体验中前行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5"/>
          <p:cNvSpPr>
            <a:spLocks noChangeArrowheads="1"/>
          </p:cNvSpPr>
          <p:nvPr/>
        </p:nvSpPr>
        <p:spPr bwMode="gray">
          <a:xfrm>
            <a:off x="1476375" y="1125538"/>
            <a:ext cx="7270750" cy="4664075"/>
          </a:xfrm>
          <a:prstGeom prst="roundRect">
            <a:avLst>
              <a:gd name="adj" fmla="val 4657"/>
            </a:avLst>
          </a:prstGeom>
          <a:solidFill>
            <a:schemeClr val="bg1">
              <a:alpha val="50195"/>
            </a:scheme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3200">
              <a:latin typeface="隶书"/>
              <a:ea typeface="隶书"/>
              <a:cs typeface="隶书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664450" cy="944563"/>
          </a:xfrm>
        </p:spPr>
        <p:txBody>
          <a:bodyPr/>
          <a:lstStyle/>
          <a:p>
            <a:r>
              <a:rPr lang="zh-CN" altLang="en-US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  <a:hlinkClick r:id="rId3" action="ppaction://hlinkfile"/>
              </a:rPr>
              <a:t>引领中提升</a:t>
            </a:r>
            <a:endParaRPr lang="zh-CN" altLang="en-US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1081088" cy="49688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2010</a:t>
            </a:r>
            <a:r>
              <a:rPr lang="zh-CN" altLang="en-US" b="1" smtClean="0">
                <a:solidFill>
                  <a:srgbClr val="0000FF"/>
                </a:solidFill>
                <a:latin typeface="方正姚体"/>
                <a:ea typeface="方正姚体"/>
                <a:cs typeface="方正姚体"/>
              </a:rPr>
              <a:t>届高一主题发言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547813" y="1628775"/>
            <a:ext cx="7127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 “霸气”与“谦逊”	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 </a:t>
            </a:r>
            <a:r>
              <a:rPr lang="zh-CN" altLang="en-US" sz="32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“自强不息，厚德载物”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★“勿以善小而不为，勿为恶小而为之”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</a:t>
            </a:r>
            <a:r>
              <a:rPr lang="zh-CN" altLang="en-US" sz="32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“沉下去的境界”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</a:t>
            </a:r>
            <a:r>
              <a:rPr lang="zh-CN" altLang="en-US" sz="32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“一生磨一镜，一花一世界”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★“仰望星空，脚踏实地”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</a:t>
            </a:r>
            <a:r>
              <a:rPr lang="zh-CN" altLang="en-US" sz="3200">
                <a:solidFill>
                  <a:srgbClr val="FF3300"/>
                </a:solidFill>
                <a:latin typeface="隶书"/>
                <a:ea typeface="隶书"/>
                <a:cs typeface="隶书"/>
              </a:rPr>
              <a:t>“不抛弃，不放弃”</a:t>
            </a:r>
          </a:p>
          <a:p>
            <a:r>
              <a:rPr lang="zh-CN" altLang="en-US" sz="3200">
                <a:solidFill>
                  <a:srgbClr val="0000FF"/>
                </a:solidFill>
                <a:latin typeface="隶书"/>
                <a:ea typeface="隶书"/>
                <a:cs typeface="隶书"/>
              </a:rPr>
              <a:t>★“走一步，再接着走一步”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标题 1"/>
          <p:cNvSpPr>
            <a:spLocks noGrp="1"/>
          </p:cNvSpPr>
          <p:nvPr>
            <p:ph type="title"/>
          </p:nvPr>
        </p:nvSpPr>
        <p:spPr>
          <a:xfrm>
            <a:off x="179388" y="11113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抓住教育时机  将活动引向深入</a:t>
            </a:r>
          </a:p>
        </p:txBody>
      </p:sp>
      <p:sp>
        <p:nvSpPr>
          <p:cNvPr id="86018" name="内容占位符 1"/>
          <p:cNvSpPr>
            <a:spLocks noGrp="1"/>
          </p:cNvSpPr>
          <p:nvPr>
            <p:ph idx="1"/>
          </p:nvPr>
        </p:nvSpPr>
        <p:spPr>
          <a:xfrm>
            <a:off x="144463" y="1196975"/>
            <a:ext cx="2555875" cy="4535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校长讲话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班会讨论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温总理原文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宣传壁报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班主任基本功比赛之情境问答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同题作文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</p:txBody>
      </p:sp>
      <p:pic>
        <p:nvPicPr>
          <p:cNvPr id="86019" name="Picture 4" descr="D:\待完成作品\20110628暑假工作\20110706外校交流\参考资料\脚踏实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052513"/>
            <a:ext cx="57959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6"/>
          <p:cNvSpPr>
            <a:spLocks noChangeArrowheads="1"/>
          </p:cNvSpPr>
          <p:nvPr/>
        </p:nvSpPr>
        <p:spPr bwMode="gray">
          <a:xfrm>
            <a:off x="217488" y="1196975"/>
            <a:ext cx="8675687" cy="4464050"/>
          </a:xfrm>
          <a:prstGeom prst="roundRect">
            <a:avLst>
              <a:gd name="adj" fmla="val 4657"/>
            </a:avLst>
          </a:prstGeom>
          <a:solidFill>
            <a:schemeClr val="bg1">
              <a:alpha val="50195"/>
            </a:scheme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408737" cy="944562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思考中成长</a:t>
            </a:r>
          </a:p>
        </p:txBody>
      </p:sp>
      <p:sp>
        <p:nvSpPr>
          <p:cNvPr id="87043" name="内容占位符 2"/>
          <p:cNvSpPr>
            <a:spLocks noGrp="1"/>
          </p:cNvSpPr>
          <p:nvPr>
            <p:ph idx="1"/>
          </p:nvPr>
        </p:nvSpPr>
        <p:spPr>
          <a:xfrm>
            <a:off x="142875" y="1412875"/>
            <a:ext cx="8893175" cy="43926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我知道了扫帚还有反正面（不好意思），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最想说的就是感谢了，感谢爸妈的辛苦，</a:t>
            </a: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感谢那些一样对我问好的老师，微笑的老师，</a:t>
            </a:r>
            <a:r>
              <a:rPr lang="zh-CN" altLang="en-US" smtClean="0">
                <a:latin typeface="隶书"/>
                <a:ea typeface="隶书"/>
                <a:cs typeface="隶书"/>
              </a:rPr>
              <a:t>感谢马老师的关心，</a:t>
            </a: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感谢每一天。 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劳动光荣</a:t>
            </a:r>
            <a:r>
              <a:rPr lang="zh-CN" altLang="en-US" smtClean="0">
                <a:latin typeface="隶书"/>
                <a:ea typeface="隶书"/>
                <a:cs typeface="隶书"/>
              </a:rPr>
              <a:t>：发现了原来被许多枯枝败叶覆盖着的院子一下子干净了，心里也很高兴，觉得特有成就感。</a:t>
            </a:r>
          </a:p>
          <a:p>
            <a:pPr>
              <a:buFont typeface="Arial" charset="0"/>
              <a:buChar char="•"/>
            </a:pPr>
            <a:r>
              <a:rPr lang="zh-CN" altLang="en-US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终于明白了“一屋不扫何以扫天下”的意义。</a:t>
            </a:r>
          </a:p>
          <a:p>
            <a:pPr>
              <a:buFont typeface="Arial" charset="0"/>
              <a:buChar char="•"/>
            </a:pPr>
            <a:endParaRPr lang="zh-CN" altLang="en-US" smtClean="0"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"/>
          <p:cNvSpPr>
            <a:spLocks noChangeArrowheads="1"/>
          </p:cNvSpPr>
          <p:nvPr/>
        </p:nvSpPr>
        <p:spPr bwMode="auto">
          <a:xfrm>
            <a:off x="0" y="3716338"/>
            <a:ext cx="2339975" cy="314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zh-CN" altLang="en-US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1763" y="1116013"/>
            <a:ext cx="8994775" cy="467995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为什么总让我们锁柜门？我的东西不怕丢。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五四表彰会跟我有什么关系？我要听什么？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进入高二，一个已经调到其他班级的学生问我“老师，翱翔计划学员怎么选的，我为什么没被选上？”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如果我每天学习</a:t>
            </a:r>
            <a:r>
              <a:rPr lang="en-US" altLang="zh-CN" smtClean="0">
                <a:latin typeface="微软雅黑"/>
                <a:ea typeface="微软雅黑"/>
                <a:cs typeface="微软雅黑"/>
              </a:rPr>
              <a:t>10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个小时可以得</a:t>
            </a:r>
            <a:r>
              <a:rPr lang="en-US" altLang="zh-CN" smtClean="0">
                <a:latin typeface="微软雅黑"/>
                <a:ea typeface="微软雅黑"/>
                <a:cs typeface="微软雅黑"/>
              </a:rPr>
              <a:t>100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分，我绝不选择每天学习</a:t>
            </a:r>
            <a:r>
              <a:rPr lang="en-US" altLang="zh-CN" smtClean="0">
                <a:latin typeface="微软雅黑"/>
                <a:ea typeface="微软雅黑"/>
                <a:cs typeface="微软雅黑"/>
              </a:rPr>
              <a:t>20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个小时得</a:t>
            </a:r>
            <a:r>
              <a:rPr lang="en-US" altLang="zh-CN" smtClean="0">
                <a:latin typeface="微软雅黑"/>
                <a:ea typeface="微软雅黑"/>
                <a:cs typeface="微软雅黑"/>
              </a:rPr>
              <a:t>110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分，太辛苦！</a:t>
            </a:r>
          </a:p>
          <a:p>
            <a:pPr>
              <a:buFont typeface="Arial" charset="0"/>
              <a:buChar char="•"/>
            </a:pP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endParaRPr lang="zh-CN" altLang="en-US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32385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>
                <a:solidFill>
                  <a:schemeClr val="tx2"/>
                </a:solidFill>
                <a:latin typeface="隶书"/>
                <a:ea typeface="隶书"/>
                <a:cs typeface="隶书"/>
              </a:rPr>
              <a:t>带来震撼的几句话：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>
                <a:latin typeface="黑体" pitchFamily="2" charset="-122"/>
                <a:ea typeface="黑体" pitchFamily="2" charset="-122"/>
              </a:rPr>
              <a:t>做专业、智慧的班主任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10600" cy="3671888"/>
          </a:xfrm>
          <a:solidFill>
            <a:schemeClr val="bg1">
              <a:alpha val="43137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CN" sz="40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2</a:t>
            </a:r>
            <a:r>
              <a:rPr lang="zh-CN" altLang="en-US" sz="40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、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摆正位置，掌握好</a:t>
            </a:r>
            <a:r>
              <a:rPr lang="zh-CN" altLang="en-US" sz="36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度</a:t>
            </a:r>
            <a:r>
              <a:rPr lang="zh-CN" altLang="en-US" sz="36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”</a:t>
            </a:r>
            <a:r>
              <a:rPr lang="en-US" altLang="zh-CN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zh-CN" altLang="en-US" sz="3600" smtClean="0">
                <a:latin typeface="隶书"/>
                <a:ea typeface="微软雅黑"/>
                <a:cs typeface="微软雅黑"/>
              </a:rPr>
              <a:t>   班主任老师不仅仅是学校工作的执行者，而且是学生成长的引领者。任何工作都要经过班主任老师消化、吸收后再组织实施。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既不做</a:t>
            </a:r>
            <a:r>
              <a:rPr lang="zh-CN" altLang="en-US" sz="36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传声筒</a:t>
            </a:r>
            <a:r>
              <a:rPr lang="zh-CN" altLang="en-US" sz="36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z="3600" smtClean="0">
                <a:solidFill>
                  <a:srgbClr val="FF0000"/>
                </a:solidFill>
                <a:latin typeface="隶书"/>
                <a:ea typeface="微软雅黑"/>
                <a:cs typeface="微软雅黑"/>
              </a:rPr>
              <a:t>又要与各种教育主题保持一致。</a:t>
            </a:r>
            <a:endParaRPr lang="zh-CN" altLang="en-US" sz="3600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9750" y="5084763"/>
            <a:ext cx="4752975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方正行楷简体"/>
                <a:cs typeface="方正行楷简体"/>
              </a:rPr>
              <a:t>借助外力，形成合力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做专业、智慧的班主任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288" y="908050"/>
            <a:ext cx="8610600" cy="511175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zh-CN" sz="48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480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、把握好与学生的关系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跟在学生后面（保姆）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站在学生旁边（警察）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陷入学生中间（同盟）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领在学生前边（领袖）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如何给自己一个合理的定位，跟学生保持什么样的距离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zh-CN" altLang="en-US" smtClean="0">
                <a:solidFill>
                  <a:srgbClr val="6600FF"/>
                </a:solidFill>
                <a:latin typeface="微软雅黑"/>
                <a:ea typeface="微软雅黑"/>
                <a:cs typeface="微软雅黑"/>
              </a:rPr>
              <a:t>一个方向的引领者，一个策略的指导者，一个成长的见证和陪伴者。</a:t>
            </a:r>
            <a:endParaRPr lang="zh-CN" altLang="en-US" sz="4800" smtClean="0">
              <a:solidFill>
                <a:srgbClr val="6600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600" b="1">
                <a:solidFill>
                  <a:srgbClr val="FF3300"/>
                </a:solidFill>
                <a:ea typeface="方正行楷简体"/>
                <a:cs typeface="方正行楷简体"/>
              </a:rPr>
              <a:t>“近之则不逊，远之则有怨”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260350"/>
            <a:ext cx="8229600" cy="1143000"/>
          </a:xfrm>
        </p:spPr>
        <p:txBody>
          <a:bodyPr/>
          <a:lstStyle/>
          <a:p>
            <a:r>
              <a:rPr lang="zh-CN" altLang="en-US" sz="3600" smtClean="0">
                <a:latin typeface="黑体" pitchFamily="2" charset="-122"/>
                <a:ea typeface="黑体" pitchFamily="2" charset="-122"/>
              </a:rPr>
              <a:t>做专业、智慧的班主任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101012" cy="2879725"/>
          </a:xfrm>
          <a:solidFill>
            <a:schemeClr val="bg1">
              <a:alpha val="69019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</a:rPr>
              <a:t>4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、不止步于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我为学生做了什么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”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，而要追求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我做的这些对学生有什么效果</a:t>
            </a:r>
            <a:r>
              <a:rPr lang="zh-CN" altLang="en-US" smtClean="0">
                <a:latin typeface="微软雅黑"/>
                <a:ea typeface="微软雅黑"/>
                <a:cs typeface="微软雅黑"/>
              </a:rPr>
              <a:t>”</a:t>
            </a:r>
            <a:endParaRPr lang="zh-CN" altLang="en-US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</a:rPr>
              <a:t>----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追求结果   重视过程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</a:rPr>
              <a:t>----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思考总结   分析研究</a:t>
            </a:r>
            <a:endParaRPr lang="en-US" altLang="zh-CN" smtClean="0">
              <a:latin typeface="隶书"/>
              <a:ea typeface="微软雅黑"/>
              <a:cs typeface="微软雅黑"/>
            </a:endParaRPr>
          </a:p>
          <a:p>
            <a:pPr>
              <a:buFont typeface="Arial" charset="0"/>
              <a:buChar char="•"/>
            </a:pPr>
            <a:r>
              <a:rPr lang="en-US" altLang="zh-CN" smtClean="0">
                <a:latin typeface="隶书"/>
                <a:ea typeface="微软雅黑"/>
                <a:cs typeface="微软雅黑"/>
              </a:rPr>
              <a:t>----</a:t>
            </a:r>
            <a:r>
              <a:rPr lang="zh-CN" altLang="en-US" smtClean="0">
                <a:latin typeface="隶书"/>
                <a:ea typeface="微软雅黑"/>
                <a:cs typeface="微软雅黑"/>
              </a:rPr>
              <a:t>自我教育   学会求助</a:t>
            </a:r>
          </a:p>
          <a:p>
            <a:pPr>
              <a:buFont typeface="Arial" charset="0"/>
              <a:buChar char="•"/>
            </a:pPr>
            <a:endParaRPr lang="zh-CN" altLang="en-US" sz="2000" smtClean="0">
              <a:latin typeface="隶书"/>
              <a:ea typeface="隶书"/>
              <a:cs typeface="隶书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7625" y="4797425"/>
            <a:ext cx="8856663" cy="1190625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FF3300"/>
                </a:solidFill>
                <a:ea typeface="方正行楷简体"/>
                <a:cs typeface="方正行楷简体"/>
              </a:rPr>
              <a:t>教育幸福来自于学生的成长与自身的发展，来自于教育智慧所取得的成功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做专业智慧的班主任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25" y="2492375"/>
            <a:ext cx="8856663" cy="2952750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/>
              <a:t>5</a:t>
            </a:r>
            <a:r>
              <a:rPr lang="zh-CN" altLang="en-US" sz="3600" dirty="0" smtClean="0"/>
              <a:t>、追求“</a:t>
            </a:r>
            <a:r>
              <a:rPr lang="zh-CN" altLang="en-US" sz="3600" dirty="0" smtClean="0">
                <a:solidFill>
                  <a:srgbClr val="FF3300"/>
                </a:solidFill>
              </a:rPr>
              <a:t>多一步</a:t>
            </a:r>
            <a:r>
              <a:rPr lang="zh-CN" altLang="en-US" sz="3600" dirty="0" smtClean="0"/>
              <a:t>”原则：</a:t>
            </a:r>
            <a:endParaRPr lang="en-US" altLang="zh-CN" sz="3600" dirty="0" smtClean="0"/>
          </a:p>
          <a:p>
            <a:pPr marL="0" indent="0">
              <a:buFontTx/>
              <a:buNone/>
              <a:defRPr/>
            </a:pPr>
            <a:r>
              <a:rPr lang="zh-CN" altLang="en-US" sz="3600" dirty="0"/>
              <a:t> </a:t>
            </a:r>
            <a:r>
              <a:rPr lang="zh-CN" altLang="en-US" sz="3600" dirty="0" smtClean="0"/>
              <a:t>    目标</a:t>
            </a:r>
            <a:r>
              <a:rPr lang="en-US" altLang="zh-CN" sz="3600" dirty="0"/>
              <a:t>——</a:t>
            </a:r>
            <a:r>
              <a:rPr lang="zh-CN" altLang="en-US" sz="3600" dirty="0"/>
              <a:t>形式</a:t>
            </a:r>
            <a:r>
              <a:rPr lang="en-US" altLang="zh-CN" sz="3600" dirty="0"/>
              <a:t>——</a:t>
            </a:r>
            <a:r>
              <a:rPr lang="zh-CN" altLang="en-US" sz="3600" dirty="0"/>
              <a:t>内容</a:t>
            </a:r>
            <a:r>
              <a:rPr lang="zh-CN" altLang="en-US" sz="3600" dirty="0" smtClean="0"/>
              <a:t>！</a:t>
            </a:r>
            <a:endParaRPr lang="en-US" altLang="zh-CN" sz="3600" dirty="0" smtClean="0"/>
          </a:p>
          <a:p>
            <a:pPr marL="0" indent="0">
              <a:buFontTx/>
              <a:buNone/>
              <a:defRPr/>
            </a:pPr>
            <a:r>
              <a:rPr lang="en-US" altLang="zh-CN" sz="3600" dirty="0" smtClean="0"/>
              <a:t>     </a:t>
            </a:r>
            <a:r>
              <a:rPr lang="zh-CN" altLang="en-US" sz="3600" dirty="0" smtClean="0"/>
              <a:t>事透</a:t>
            </a:r>
            <a:r>
              <a:rPr lang="en-US" altLang="zh-CN" sz="3600" dirty="0" smtClean="0"/>
              <a:t>——</a:t>
            </a:r>
            <a:r>
              <a:rPr lang="zh-CN" altLang="en-US" sz="3600" dirty="0" smtClean="0"/>
              <a:t>情深</a:t>
            </a:r>
            <a:r>
              <a:rPr lang="en-US" altLang="zh-CN" sz="3600" dirty="0" smtClean="0"/>
              <a:t>——</a:t>
            </a:r>
            <a:r>
              <a:rPr lang="zh-CN" altLang="en-US" sz="3600" dirty="0" smtClean="0"/>
              <a:t>理明！</a:t>
            </a:r>
            <a:endParaRPr lang="en-US" altLang="zh-CN" sz="3600" dirty="0" smtClean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idx="1"/>
          </p:nvPr>
        </p:nvGraphicFramePr>
        <p:xfrm>
          <a:off x="899592" y="1124744"/>
          <a:ext cx="7272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62" name="标题 3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追求：以</a:t>
            </a:r>
            <a:r>
              <a:rPr lang="zh-CN" altLang="en-US" sz="5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情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动人  以</a:t>
            </a:r>
            <a:r>
              <a:rPr lang="zh-CN" altLang="en-US" sz="5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理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育人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75" y="5795963"/>
            <a:ext cx="424973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华文隶书"/>
              </a:rPr>
              <a:t>有文化影响力的班主任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标题 1"/>
          <p:cNvSpPr>
            <a:spLocks noGrp="1"/>
          </p:cNvSpPr>
          <p:nvPr>
            <p:ph type="title"/>
          </p:nvPr>
        </p:nvSpPr>
        <p:spPr>
          <a:xfrm>
            <a:off x="14288" y="0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专业成长的四个阶段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721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第一轮：  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管得住   靠“厉害”“叫真”来树立权威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第二轮：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管得好   靠“亲和”“投入”使学生信服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感性      依靠天赋工作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第三轮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“理”出集体 靠“设计”“规划”让集体有凝聚力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第四轮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“理”出个性  靠“引领”“指导”让学生个性成长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理性     遵循规律做事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  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endParaRPr lang="zh-CN" altLang="en-US" sz="2800" smtClean="0"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家长眼中的“专业”</a:t>
            </a:r>
          </a:p>
        </p:txBody>
      </p:sp>
      <p:pic>
        <p:nvPicPr>
          <p:cNvPr id="94210" name="Picture 3" descr="642217_172031008_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0" y="1844675"/>
            <a:ext cx="86756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    </a:t>
            </a:r>
            <a:r>
              <a:rPr lang="en-US" altLang="zh-CN" sz="360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“</a:t>
            </a:r>
            <a:r>
              <a:rPr lang="zh-CN" altLang="en-US" sz="360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肖老师： 你好！</a:t>
            </a:r>
            <a:r>
              <a:rPr lang="zh-CN" altLang="en-US" sz="360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可以感到你是一位很懂学生的老师</a:t>
            </a:r>
            <a:r>
              <a:rPr lang="zh-CN" altLang="en-US" sz="360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，从班里的大屏幕上的“全家福”，到学生们给家长们的留言，还有大家每人一个的档案袋，都可能感觉到现代教育学与传统心理学的深造造就的良好职业素养。”</a:t>
            </a:r>
            <a:r>
              <a:rPr lang="zh-CN" altLang="en-US" sz="320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2"/>
          <a:srcRect l="18437" t="48375" r="30157" b="38000"/>
          <a:stretch>
            <a:fillRect/>
          </a:stretch>
        </p:blipFill>
        <p:spPr bwMode="auto">
          <a:xfrm>
            <a:off x="234950" y="908050"/>
            <a:ext cx="856773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1"/>
          <p:cNvSpPr>
            <a:spLocks noGrp="1"/>
          </p:cNvSpPr>
          <p:nvPr>
            <p:ph type="title"/>
          </p:nvPr>
        </p:nvSpPr>
        <p:spPr>
          <a:xfrm>
            <a:off x="323850" y="1588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专业、智慧、魅力的班主任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087438"/>
            <a:ext cx="8856662" cy="51847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zh-CN" altLang="en-US" sz="2800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有心</a:t>
            </a:r>
            <a:endParaRPr lang="en-US" altLang="zh-CN" sz="2800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及时总结工作成败得失，积累教育案例。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主动学习</a:t>
            </a:r>
            <a:endParaRPr lang="en-US" altLang="zh-CN" sz="2800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专业杂志</a:t>
            </a:r>
            <a:r>
              <a:rPr lang="en-US" altLang="zh-CN" sz="2800" smtClean="0">
                <a:latin typeface="隶书"/>
                <a:ea typeface="隶书"/>
                <a:cs typeface="隶书"/>
              </a:rPr>
              <a:t>《</a:t>
            </a:r>
            <a:r>
              <a:rPr lang="zh-CN" altLang="en-US" sz="2800" smtClean="0">
                <a:latin typeface="隶书"/>
                <a:ea typeface="隶书"/>
                <a:cs typeface="隶书"/>
              </a:rPr>
              <a:t>班主任</a:t>
            </a:r>
            <a:r>
              <a:rPr lang="en-US" altLang="zh-CN" sz="2800" smtClean="0">
                <a:latin typeface="隶书"/>
                <a:ea typeface="隶书"/>
                <a:cs typeface="隶书"/>
              </a:rPr>
              <a:t>》</a:t>
            </a:r>
            <a:r>
              <a:rPr lang="zh-CN" altLang="en-US" sz="2800" smtClean="0">
                <a:latin typeface="隶书"/>
                <a:ea typeface="隶书"/>
                <a:cs typeface="隶书"/>
              </a:rPr>
              <a:t>、学校组织的培训、交流等活动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参考基本功培训与比赛</a:t>
            </a:r>
            <a:endParaRPr lang="en-US" altLang="zh-CN" sz="2800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撰写论文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教育叙事研究（又叫教育故事，三类教学叙事、生活叙事、成长叙事）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r>
              <a:rPr lang="zh-CN" altLang="en-US" sz="2800" smtClean="0">
                <a:latin typeface="隶书"/>
                <a:ea typeface="隶书"/>
                <a:cs typeface="隶书"/>
              </a:rPr>
              <a:t>从总结中反思提升（做了什么？怎么做？为什么？成功和失败的原因是什么？如何避免）</a:t>
            </a:r>
            <a:endParaRPr lang="en-US" altLang="zh-CN" sz="2800" smtClean="0">
              <a:latin typeface="隶书"/>
              <a:ea typeface="隶书"/>
              <a:cs typeface="隶书"/>
            </a:endParaRPr>
          </a:p>
          <a:p>
            <a:pPr>
              <a:buFont typeface="Arial" charset="0"/>
              <a:buChar char="•"/>
            </a:pPr>
            <a:endParaRPr lang="en-US" altLang="zh-CN" sz="2800" smtClean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6286500"/>
            <a:ext cx="6769100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研究是一种专业的工作方式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51520" y="1412776"/>
            <a:ext cx="4176464" cy="3194721"/>
          </a:xfrm>
          <a:prstGeom prst="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2004---2005</a:t>
            </a:r>
            <a:r>
              <a:rPr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年，我完整记录了自己的第二届高三班主任工作，完成了题为</a:t>
            </a:r>
            <a:r>
              <a:rPr lang="en-US" altLang="zh-CN" sz="2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分享阳光，共担风雨</a:t>
            </a:r>
            <a:r>
              <a:rPr lang="en-US" altLang="zh-CN" sz="2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的</a:t>
            </a:r>
            <a:r>
              <a:rPr lang="en-US" altLang="zh-CN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万字的高三班主任工作手记。</a:t>
            </a:r>
          </a:p>
        </p:txBody>
      </p:sp>
      <p:grpSp>
        <p:nvGrpSpPr>
          <p:cNvPr id="98306" name="组合 7"/>
          <p:cNvGrpSpPr>
            <a:grpSpLocks/>
          </p:cNvGrpSpPr>
          <p:nvPr/>
        </p:nvGrpSpPr>
        <p:grpSpPr bwMode="auto">
          <a:xfrm>
            <a:off x="4859338" y="1268413"/>
            <a:ext cx="3486150" cy="4464050"/>
            <a:chOff x="4830763" y="1484313"/>
            <a:chExt cx="3486150" cy="4679950"/>
          </a:xfrm>
        </p:grpSpPr>
        <p:pic>
          <p:nvPicPr>
            <p:cNvPr id="98307" name="Picture 5" descr="20060727133039530副本副本副本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30763" y="1628775"/>
              <a:ext cx="3398837" cy="424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08" name="Picture 8" descr="119a1a0fd70副本副本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5050" y="1484313"/>
              <a:ext cx="34718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0" y="3716338"/>
            <a:ext cx="2339975" cy="314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zh-CN" altLang="en-US">
              <a:latin typeface="Calibri" pitchFamily="34" charset="0"/>
            </a:endParaRPr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39261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我知道老师很辛苦，很负责，可这跟我们有什么关系？那是老师的工作”“老师，我都找您好几趟了，您都不在，您去哪了？”</a:t>
            </a:r>
            <a:endParaRPr lang="en-US" altLang="zh-CN" smtClean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mtClean="0">
                <a:latin typeface="微软雅黑"/>
                <a:ea typeface="微软雅黑"/>
                <a:cs typeface="微软雅黑"/>
              </a:rPr>
              <a:t>“我们应该为汶川捐款。”但“我们应该跟踪捐款的使用情况。”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  <a:cs typeface="+mn-cs"/>
              </a:rPr>
              <a:t>带来震撼的几句话：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学生眼中的“魅力”</a:t>
            </a:r>
          </a:p>
        </p:txBody>
      </p:sp>
      <p:sp>
        <p:nvSpPr>
          <p:cNvPr id="100354" name="内容占位符 2"/>
          <p:cNvSpPr>
            <a:spLocks noGrp="1"/>
          </p:cNvSpPr>
          <p:nvPr>
            <p:ph idx="1"/>
          </p:nvPr>
        </p:nvSpPr>
        <p:spPr>
          <a:xfrm>
            <a:off x="0" y="2500313"/>
            <a:ext cx="8429625" cy="28575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 smtClean="0">
                <a:solidFill>
                  <a:srgbClr val="0066FF"/>
                </a:solidFill>
                <a:latin typeface="隶书"/>
                <a:ea typeface="隶书"/>
                <a:cs typeface="隶书"/>
              </a:rPr>
              <a:t>     “感性、真诚，她让每一位学生都生活在自信与快乐中；执著、坚强，她要求我们像网球一样充满弹性、随时接受生活的击打。”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428625" y="1500188"/>
            <a:ext cx="5429250" cy="617537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9215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我最喜欢的老师颁奖词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5876925"/>
            <a:ext cx="8535988" cy="7080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+mn-ea"/>
              </a:rPr>
              <a:t>老师很好很年轻博士 有思想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dirty="0" smtClean="0"/>
              <a:t>      为什么有一些老师</a:t>
            </a:r>
            <a:r>
              <a:rPr lang="zh-CN" altLang="en-US" dirty="0" smtClean="0">
                <a:solidFill>
                  <a:srgbClr val="FF0000"/>
                </a:solidFill>
              </a:rPr>
              <a:t>喜欢</a:t>
            </a:r>
            <a:r>
              <a:rPr lang="zh-CN" altLang="en-US" dirty="0" smtClean="0"/>
              <a:t>当班主任？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dirty="0" smtClean="0"/>
              <a:t>      他们即使在夹缝中，也尽可能保持着自己的</a:t>
            </a:r>
            <a:r>
              <a:rPr lang="zh-CN" altLang="en-US" dirty="0" smtClean="0">
                <a:solidFill>
                  <a:srgbClr val="FF0000"/>
                </a:solidFill>
              </a:rPr>
              <a:t>独立性</a:t>
            </a:r>
            <a:r>
              <a:rPr lang="zh-CN" altLang="en-US" dirty="0" smtClean="0"/>
              <a:t>；即使在一片盲从中，也能保持一份</a:t>
            </a:r>
            <a:r>
              <a:rPr lang="zh-CN" altLang="en-US" dirty="0" smtClean="0">
                <a:solidFill>
                  <a:srgbClr val="FF0000"/>
                </a:solidFill>
              </a:rPr>
              <a:t>清醒</a:t>
            </a:r>
            <a:r>
              <a:rPr lang="zh-CN" altLang="en-US" dirty="0" smtClean="0"/>
              <a:t>；即使在“类体力劳动”的包围之中，也能</a:t>
            </a:r>
            <a:r>
              <a:rPr lang="zh-CN" altLang="en-US" dirty="0" smtClean="0">
                <a:solidFill>
                  <a:srgbClr val="FF0000"/>
                </a:solidFill>
              </a:rPr>
              <a:t>捍卫思想的权利和尊严</a:t>
            </a:r>
            <a:r>
              <a:rPr lang="zh-CN" altLang="en-US" dirty="0" smtClean="0"/>
              <a:t>。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dirty="0" smtClean="0"/>
              <a:t>      他们的肩膀上，长着</a:t>
            </a:r>
            <a:r>
              <a:rPr lang="zh-CN" altLang="en-US" dirty="0" smtClean="0">
                <a:solidFill>
                  <a:srgbClr val="FF0000"/>
                </a:solidFill>
              </a:rPr>
              <a:t>自己的脑袋</a:t>
            </a:r>
            <a:r>
              <a:rPr lang="zh-CN" altLang="en-US" dirty="0" smtClean="0"/>
              <a:t>。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dirty="0" smtClean="0"/>
              <a:t>      他们是一些真正把班主任当作</a:t>
            </a:r>
            <a:r>
              <a:rPr lang="zh-CN" altLang="en-US" dirty="0" smtClean="0">
                <a:solidFill>
                  <a:srgbClr val="FF0000"/>
                </a:solidFill>
              </a:rPr>
              <a:t>专业</a:t>
            </a:r>
            <a:r>
              <a:rPr lang="zh-CN" altLang="en-US" dirty="0" smtClean="0"/>
              <a:t>的人。</a:t>
            </a:r>
            <a:r>
              <a:rPr lang="en-US" altLang="zh-CN" dirty="0" smtClean="0"/>
              <a:t>                                           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altLang="zh-CN" dirty="0" smtClean="0"/>
              <a:t>                              ----</a:t>
            </a:r>
            <a:r>
              <a:rPr lang="zh-CN" altLang="en-US" dirty="0" smtClean="0"/>
              <a:t>王晓春</a:t>
            </a:r>
          </a:p>
        </p:txBody>
      </p:sp>
      <p:sp>
        <p:nvSpPr>
          <p:cNvPr id="1013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latin typeface="方正舒体"/>
                <a:ea typeface="方正舒体"/>
                <a:cs typeface="方正舒体"/>
              </a:rPr>
              <a:t>以生命点亮生命 </a:t>
            </a:r>
            <a:r>
              <a:rPr lang="en-US" altLang="zh-CN" smtClean="0">
                <a:solidFill>
                  <a:srgbClr val="FF0000"/>
                </a:solidFill>
                <a:latin typeface="方正舒体"/>
                <a:ea typeface="方正舒体"/>
                <a:cs typeface="方正舒体"/>
              </a:rPr>
              <a:t/>
            </a:r>
            <a:br>
              <a:rPr lang="en-US" altLang="zh-CN" smtClean="0">
                <a:solidFill>
                  <a:srgbClr val="FF0000"/>
                </a:solidFill>
                <a:latin typeface="方正舒体"/>
                <a:ea typeface="方正舒体"/>
                <a:cs typeface="方正舒体"/>
              </a:rPr>
            </a:br>
            <a:r>
              <a:rPr lang="zh-CN" altLang="en-US" smtClean="0">
                <a:solidFill>
                  <a:srgbClr val="FF0000"/>
                </a:solidFill>
                <a:latin typeface="方正舒体"/>
                <a:ea typeface="方正舒体"/>
                <a:cs typeface="方正舒体"/>
              </a:rPr>
              <a:t>在成长促进成长</a:t>
            </a:r>
          </a:p>
        </p:txBody>
      </p:sp>
      <p:sp>
        <p:nvSpPr>
          <p:cNvPr id="71683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矩形 1"/>
          <p:cNvSpPr>
            <a:spLocks noChangeArrowheads="1"/>
          </p:cNvSpPr>
          <p:nvPr/>
        </p:nvSpPr>
        <p:spPr bwMode="auto">
          <a:xfrm>
            <a:off x="0" y="3716338"/>
            <a:ext cx="2339975" cy="314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zh-CN" altLang="en-US">
              <a:latin typeface="Calibri" pitchFamily="34" charset="0"/>
            </a:endParaRP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179388" y="620713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mtClean="0">
                <a:latin typeface="隶书"/>
                <a:ea typeface="隶书"/>
                <a:cs typeface="隶书"/>
              </a:rPr>
              <a:t>敬畏生命，</a:t>
            </a:r>
            <a:r>
              <a:rPr lang="zh-CN" altLang="zh-CN" smtClean="0">
                <a:latin typeface="隶书"/>
                <a:ea typeface="隶书"/>
                <a:cs typeface="隶书"/>
              </a:rPr>
              <a:t>班主任工作越做胆子越小</a:t>
            </a:r>
            <a:r>
              <a:rPr lang="en-US" altLang="zh-CN" smtClean="0">
                <a:latin typeface="隶书"/>
                <a:ea typeface="隶书"/>
                <a:cs typeface="隶书"/>
              </a:rPr>
              <a:t>……       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zh-CN" smtClean="0">
                <a:latin typeface="隶书"/>
                <a:ea typeface="隶书"/>
                <a:cs typeface="隶书"/>
              </a:rPr>
              <a:t>当看见班里考几分的学生时</a:t>
            </a:r>
            <a:r>
              <a:rPr lang="en-US" altLang="zh-CN" smtClean="0">
                <a:latin typeface="隶书"/>
                <a:ea typeface="隶书"/>
                <a:cs typeface="隶书"/>
              </a:rPr>
              <a:t>,</a:t>
            </a:r>
            <a:r>
              <a:rPr lang="zh-CN" altLang="zh-CN" smtClean="0">
                <a:latin typeface="隶书"/>
                <a:ea typeface="隶书"/>
                <a:cs typeface="隶书"/>
              </a:rPr>
              <a:t>希望我的孩子缓慢而健康的成长</a:t>
            </a:r>
            <a:r>
              <a:rPr lang="zh-CN" altLang="en-US" smtClean="0">
                <a:latin typeface="隶书"/>
                <a:ea typeface="隶书"/>
                <a:cs typeface="隶书"/>
              </a:rPr>
              <a:t>（理工附中   胡旭）</a:t>
            </a:r>
            <a:endParaRPr lang="en-US" altLang="zh-CN" smtClean="0">
              <a:latin typeface="隶书"/>
              <a:ea typeface="隶书"/>
              <a:cs typeface="隶书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zh-CN" smtClean="0">
                <a:latin typeface="隶书"/>
                <a:ea typeface="隶书"/>
                <a:cs typeface="隶书"/>
              </a:rPr>
              <a:t>不能让自己生活的不幸福时候再拿这种不幸福去折磨别人</a:t>
            </a:r>
            <a:r>
              <a:rPr lang="zh-CN" altLang="en-US" smtClean="0">
                <a:latin typeface="隶书"/>
                <a:ea typeface="隶书"/>
                <a:cs typeface="隶书"/>
              </a:rPr>
              <a:t>（北达资源中学 邱青松）</a:t>
            </a:r>
            <a:endParaRPr lang="zh-CN" altLang="zh-CN" smtClean="0">
              <a:latin typeface="隶书"/>
              <a:ea typeface="隶书"/>
              <a:cs typeface="隶书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图片 3" descr="1010261353601abb8503711a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内容占位符 2"/>
          <p:cNvSpPr>
            <a:spLocks noGrp="1"/>
          </p:cNvSpPr>
          <p:nvPr>
            <p:ph idx="1"/>
          </p:nvPr>
        </p:nvSpPr>
        <p:spPr>
          <a:xfrm>
            <a:off x="250825" y="3284538"/>
            <a:ext cx="8229600" cy="1397000"/>
          </a:xfrm>
          <a:solidFill>
            <a:schemeClr val="bg1">
              <a:alpha val="45097"/>
            </a:schemeClr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mtClean="0">
                <a:latin typeface="隶书"/>
                <a:ea typeface="隶书"/>
                <a:cs typeface="隶书"/>
              </a:rPr>
              <a:t>   把研究的东西做出来，把做着的东西说出来，把说出的东西再研究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4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105474" name="Group 4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46"/>
            <p:cNvSpPr>
              <a:spLocks noChangeArrowheads="1"/>
            </p:cNvSpPr>
            <p:nvPr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" name="Rectangle 47"/>
            <p:cNvSpPr>
              <a:spLocks noChangeArrowheads="1"/>
            </p:cNvSpPr>
            <p:nvPr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105475" name="Group 4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50"/>
            <p:cNvSpPr>
              <a:spLocks noChangeArrowheads="1"/>
            </p:cNvSpPr>
            <p:nvPr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" name="Rectangle 51"/>
            <p:cNvSpPr>
              <a:spLocks noChangeArrowheads="1"/>
            </p:cNvSpPr>
            <p:nvPr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" name="Rectangle 52"/>
            <p:cNvSpPr>
              <a:spLocks noChangeArrowheads="1"/>
            </p:cNvSpPr>
            <p:nvPr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105476" name="Group 53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54"/>
            <p:cNvSpPr>
              <a:spLocks noChangeArrowheads="1"/>
            </p:cNvSpPr>
            <p:nvPr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grpSp>
          <p:nvGrpSpPr>
            <p:cNvPr id="105499" name="Group 55"/>
            <p:cNvGrpSpPr>
              <a:grpSpLocks/>
            </p:cNvGrpSpPr>
            <p:nvPr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56"/>
              <p:cNvSpPr>
                <a:spLocks noChangeArrowheads="1"/>
              </p:cNvSpPr>
              <p:nvPr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17" name="Rectangle 57"/>
              <p:cNvSpPr>
                <a:spLocks noChangeArrowheads="1"/>
              </p:cNvSpPr>
              <p:nvPr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18" name="Rectangle 58"/>
              <p:cNvSpPr>
                <a:spLocks noChangeArrowheads="1"/>
              </p:cNvSpPr>
              <p:nvPr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grpSp>
        <p:nvGrpSpPr>
          <p:cNvPr id="105477" name="Group 59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60"/>
            <p:cNvSpPr>
              <a:spLocks noChangeArrowheads="1"/>
            </p:cNvSpPr>
            <p:nvPr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" name="Rectangle 61"/>
            <p:cNvSpPr>
              <a:spLocks noChangeArrowheads="1"/>
            </p:cNvSpPr>
            <p:nvPr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105478" name="Group 64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490" name="Rectangle 65"/>
            <p:cNvSpPr>
              <a:spLocks noChangeArrowheads="1"/>
            </p:cNvSpPr>
            <p:nvPr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05491" name="Rectangle 66"/>
            <p:cNvSpPr>
              <a:spLocks noChangeArrowheads="1"/>
            </p:cNvSpPr>
            <p:nvPr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05492" name="Rectangle 67"/>
            <p:cNvSpPr>
              <a:spLocks noChangeArrowheads="1"/>
            </p:cNvSpPr>
            <p:nvPr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05493" name="Rectangle 68"/>
            <p:cNvSpPr>
              <a:spLocks noChangeArrowheads="1"/>
            </p:cNvSpPr>
            <p:nvPr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pic>
        <p:nvPicPr>
          <p:cNvPr id="29" name="Picture 11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76413"/>
            <a:ext cx="1979613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5" descr="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8" y="1728788"/>
            <a:ext cx="2524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4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538288"/>
            <a:ext cx="19796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86" descr="l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1484313"/>
            <a:ext cx="2524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6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5863" y="735013"/>
            <a:ext cx="197961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87" descr="h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692150"/>
            <a:ext cx="2524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88" descr="hu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6438" y="862013"/>
            <a:ext cx="2524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3" descr="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38975" y="917575"/>
            <a:ext cx="19796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7" name="Picture 106" descr="hu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6438" y="862013"/>
            <a:ext cx="2524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Rectangle 7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01000" y="6477000"/>
            <a:ext cx="6858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10810-6A02-4583-B027-230584FDD132}" type="slidenum">
              <a:rPr lang="zh-CN" altLang="en-US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zh-C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489" name="TextBox 42"/>
          <p:cNvSpPr txBox="1">
            <a:spLocks noChangeArrowheads="1"/>
          </p:cNvSpPr>
          <p:nvPr/>
        </p:nvSpPr>
        <p:spPr bwMode="auto">
          <a:xfrm>
            <a:off x="2157413" y="4960938"/>
            <a:ext cx="6446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方正舒体"/>
                <a:ea typeface="方正舒体"/>
                <a:cs typeface="方正舒体"/>
              </a:rPr>
              <a:t>老师，是我们成就了您吗？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标题 1"/>
          <p:cNvSpPr>
            <a:spLocks noGrp="1"/>
          </p:cNvSpPr>
          <p:nvPr>
            <p:ph type="title"/>
          </p:nvPr>
        </p:nvSpPr>
        <p:spPr>
          <a:xfrm>
            <a:off x="1500188" y="714375"/>
            <a:ext cx="6600825" cy="785813"/>
          </a:xfrm>
        </p:spPr>
        <p:txBody>
          <a:bodyPr anchor="t"/>
          <a:lstStyle/>
          <a:p>
            <a:r>
              <a:rPr lang="zh-CN" altLang="en-US" b="1" smtClean="0">
                <a:latin typeface="黑体" pitchFamily="2" charset="-122"/>
                <a:ea typeface="宋体" charset="-122"/>
              </a:rPr>
              <a:t>愿微笑常在：）</a:t>
            </a:r>
          </a:p>
        </p:txBody>
      </p:sp>
      <p:pic>
        <p:nvPicPr>
          <p:cNvPr id="4" name="Picture 5" descr="cf0250234e506a789922ed1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52650" y="1643063"/>
            <a:ext cx="5705475" cy="430688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25413"/>
            <a:ext cx="857885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困惑</a:t>
            </a:r>
            <a:r>
              <a:rPr lang="en-US" altLang="zh-CN" smtClean="0">
                <a:latin typeface="黑体" pitchFamily="2" charset="-122"/>
                <a:ea typeface="黑体" pitchFamily="2" charset="-122"/>
              </a:rPr>
              <a:t>---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现在的</a:t>
            </a:r>
            <a:r>
              <a:rPr lang="zh-CN" altLang="en-US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学生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怎么</a:t>
            </a:r>
            <a:r>
              <a:rPr lang="zh-CN" altLang="en-US" smtClean="0">
                <a:latin typeface="微软雅黑"/>
                <a:ea typeface="黑体" pitchFamily="2" charset="-122"/>
              </a:rPr>
              <a:t>“</a:t>
            </a:r>
            <a:r>
              <a:rPr lang="zh-CN" altLang="en-US" smtClean="0">
                <a:latin typeface="黑体" pitchFamily="2" charset="-122"/>
                <a:ea typeface="黑体" pitchFamily="2" charset="-122"/>
              </a:rPr>
              <a:t>这样</a:t>
            </a:r>
            <a:r>
              <a:rPr lang="zh-CN" altLang="en-US" smtClean="0">
                <a:latin typeface="微软雅黑"/>
                <a:ea typeface="黑体" pitchFamily="2" charset="-122"/>
              </a:rPr>
              <a:t>”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gray">
          <a:xfrm rot="-2700000">
            <a:off x="3059113" y="2276475"/>
            <a:ext cx="2828925" cy="2833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gradFill rotWithShape="1">
            <a:gsLst>
              <a:gs pos="0">
                <a:srgbClr val="DCDCDC"/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1125538"/>
            <a:ext cx="4105275" cy="1800225"/>
            <a:chOff x="0" y="799"/>
            <a:chExt cx="2586" cy="1134"/>
          </a:xfrm>
        </p:grpSpPr>
        <p:pic>
          <p:nvPicPr>
            <p:cNvPr id="26647" name="Picture 8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803"/>
              <a:ext cx="2586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Oval 9"/>
            <p:cNvSpPr>
              <a:spLocks noChangeArrowheads="1"/>
            </p:cNvSpPr>
            <p:nvPr/>
          </p:nvSpPr>
          <p:spPr bwMode="gray">
            <a:xfrm>
              <a:off x="0" y="799"/>
              <a:ext cx="2569" cy="113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latin typeface="Calibri" pitchFamily="34" charset="0"/>
              </a:endParaRPr>
            </a:p>
          </p:txBody>
        </p:sp>
        <p:sp>
          <p:nvSpPr>
            <p:cNvPr id="26649" name="Text Box 16"/>
            <p:cNvSpPr txBox="1">
              <a:spLocks noChangeArrowheads="1"/>
            </p:cNvSpPr>
            <p:nvPr/>
          </p:nvSpPr>
          <p:spPr bwMode="auto">
            <a:xfrm>
              <a:off x="158" y="917"/>
              <a:ext cx="213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1C1C1C"/>
                  </a:solidFill>
                  <a:ea typeface="微软雅黑"/>
                  <a:cs typeface="微软雅黑"/>
                </a:rPr>
                <a:t>直言？</a:t>
              </a:r>
              <a:endParaRPr lang="en-US" altLang="zh-CN" sz="3200" b="1">
                <a:solidFill>
                  <a:srgbClr val="1C1C1C"/>
                </a:solidFill>
                <a:ea typeface="微软雅黑"/>
                <a:cs typeface="微软雅黑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1C1C1C"/>
                  </a:solidFill>
                  <a:ea typeface="微软雅黑"/>
                  <a:cs typeface="微软雅黑"/>
                </a:rPr>
                <a:t>敢言？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643438" y="1196975"/>
            <a:ext cx="4249737" cy="1655763"/>
            <a:chOff x="2925" y="799"/>
            <a:chExt cx="2677" cy="1043"/>
          </a:xfrm>
        </p:grpSpPr>
        <p:pic>
          <p:nvPicPr>
            <p:cNvPr id="26644" name="Picture 14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925" y="801"/>
              <a:ext cx="267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Oval 15"/>
            <p:cNvSpPr>
              <a:spLocks noChangeArrowheads="1"/>
            </p:cNvSpPr>
            <p:nvPr/>
          </p:nvSpPr>
          <p:spPr bwMode="gray">
            <a:xfrm>
              <a:off x="2925" y="799"/>
              <a:ext cx="2667" cy="104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latin typeface="Calibri" pitchFamily="34" charset="0"/>
              </a:endParaRPr>
            </a:p>
          </p:txBody>
        </p:sp>
        <p:sp>
          <p:nvSpPr>
            <p:cNvPr id="26646" name="Text Box 49"/>
            <p:cNvSpPr txBox="1">
              <a:spLocks noChangeArrowheads="1"/>
            </p:cNvSpPr>
            <p:nvPr/>
          </p:nvSpPr>
          <p:spPr bwMode="auto">
            <a:xfrm>
              <a:off x="3400" y="871"/>
              <a:ext cx="1905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ea typeface="微软雅黑"/>
                  <a:cs typeface="微软雅黑"/>
                </a:rPr>
                <a:t>以自我为中心</a:t>
              </a:r>
              <a:r>
                <a:rPr lang="en-US" altLang="zh-CN" sz="3200" b="1">
                  <a:solidFill>
                    <a:srgbClr val="FFFF00"/>
                  </a:solidFill>
                  <a:ea typeface="微软雅黑"/>
                  <a:cs typeface="微软雅黑"/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ea typeface="微软雅黑"/>
                  <a:cs typeface="微软雅黑"/>
                </a:rPr>
                <a:t>维权意识强</a:t>
              </a:r>
              <a:r>
                <a:rPr lang="en-US" altLang="zh-CN" sz="3200" b="1">
                  <a:solidFill>
                    <a:srgbClr val="FFFF00"/>
                  </a:solidFill>
                  <a:ea typeface="微软雅黑"/>
                  <a:cs typeface="微软雅黑"/>
                </a:rPr>
                <a:t>?</a:t>
              </a:r>
              <a:endParaRPr lang="zh-CN" altLang="en-US" sz="3200" b="1">
                <a:solidFill>
                  <a:srgbClr val="FFFF00"/>
                </a:solidFill>
                <a:ea typeface="微软雅黑"/>
                <a:cs typeface="微软雅黑"/>
              </a:endParaRPr>
            </a:p>
          </p:txBody>
        </p:sp>
      </p:grpSp>
      <p:sp>
        <p:nvSpPr>
          <p:cNvPr id="26629" name="Text Box 52"/>
          <p:cNvSpPr txBox="1">
            <a:spLocks noChangeArrowheads="1"/>
          </p:cNvSpPr>
          <p:nvPr/>
        </p:nvSpPr>
        <p:spPr bwMode="auto">
          <a:xfrm>
            <a:off x="3635375" y="3284538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b="1">
                <a:solidFill>
                  <a:srgbClr val="000000"/>
                </a:solidFill>
              </a:rPr>
              <a:t>困惑</a:t>
            </a:r>
            <a:endParaRPr lang="zh-CN" altLang="en-US" sz="4000">
              <a:solidFill>
                <a:srgbClr val="000000"/>
              </a:solidFill>
            </a:endParaRP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4437063"/>
            <a:ext cx="4140200" cy="1871662"/>
            <a:chOff x="0" y="2840"/>
            <a:chExt cx="2608" cy="1225"/>
          </a:xfrm>
        </p:grpSpPr>
        <p:grpSp>
          <p:nvGrpSpPr>
            <p:cNvPr id="26639" name="Group 57"/>
            <p:cNvGrpSpPr>
              <a:grpSpLocks/>
            </p:cNvGrpSpPr>
            <p:nvPr/>
          </p:nvGrpSpPr>
          <p:grpSpPr bwMode="auto">
            <a:xfrm>
              <a:off x="0" y="2840"/>
              <a:ext cx="2608" cy="1225"/>
              <a:chOff x="1201" y="2795"/>
              <a:chExt cx="1118" cy="953"/>
            </a:xfrm>
          </p:grpSpPr>
          <p:pic>
            <p:nvPicPr>
              <p:cNvPr id="26641" name="Picture 10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201" y="2797"/>
                <a:ext cx="1118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2" name="Oval 11"/>
              <p:cNvSpPr>
                <a:spLocks noChangeArrowheads="1"/>
              </p:cNvSpPr>
              <p:nvPr/>
            </p:nvSpPr>
            <p:spPr bwMode="gray">
              <a:xfrm>
                <a:off x="1202" y="2795"/>
                <a:ext cx="1114" cy="953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latin typeface="Calibri" pitchFamily="34" charset="0"/>
                </a:endParaRPr>
              </a:p>
            </p:txBody>
          </p:sp>
          <p:sp>
            <p:nvSpPr>
              <p:cNvPr id="26643" name="Line 42"/>
              <p:cNvSpPr>
                <a:spLocks noChangeShapeType="1"/>
              </p:cNvSpPr>
              <p:nvPr/>
            </p:nvSpPr>
            <p:spPr bwMode="black">
              <a:xfrm flipH="1">
                <a:off x="1941" y="3127"/>
                <a:ext cx="41" cy="1"/>
              </a:xfrm>
              <a:prstGeom prst="line">
                <a:avLst/>
              </a:prstGeom>
              <a:noFill/>
              <a:ln w="254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40" name="Text Box 49"/>
            <p:cNvSpPr txBox="1">
              <a:spLocks noChangeArrowheads="1"/>
            </p:cNvSpPr>
            <p:nvPr/>
          </p:nvSpPr>
          <p:spPr bwMode="auto">
            <a:xfrm>
              <a:off x="622" y="3020"/>
              <a:ext cx="1623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ea typeface="微软雅黑"/>
                  <a:cs typeface="微软雅黑"/>
                </a:rPr>
                <a:t>不懂感恩？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ea typeface="微软雅黑"/>
                  <a:cs typeface="微软雅黑"/>
                </a:rPr>
                <a:t>敢于质疑？</a:t>
              </a:r>
              <a:endParaRPr lang="en-US" altLang="zh-CN" sz="3200" b="1">
                <a:solidFill>
                  <a:srgbClr val="FFFF00"/>
                </a:solidFill>
                <a:ea typeface="微软雅黑"/>
                <a:cs typeface="微软雅黑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4572000" y="4508500"/>
            <a:ext cx="4572000" cy="1800225"/>
            <a:chOff x="2880" y="2976"/>
            <a:chExt cx="2880" cy="1088"/>
          </a:xfrm>
        </p:grpSpPr>
        <p:grpSp>
          <p:nvGrpSpPr>
            <p:cNvPr id="26635" name="Group 56"/>
            <p:cNvGrpSpPr>
              <a:grpSpLocks/>
            </p:cNvGrpSpPr>
            <p:nvPr/>
          </p:nvGrpSpPr>
          <p:grpSpPr bwMode="auto">
            <a:xfrm>
              <a:off x="2880" y="2976"/>
              <a:ext cx="2880" cy="1088"/>
              <a:chOff x="3424" y="2750"/>
              <a:chExt cx="1104" cy="970"/>
            </a:xfrm>
          </p:grpSpPr>
          <p:pic>
            <p:nvPicPr>
              <p:cNvPr id="26637" name="Picture 1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424" y="2759"/>
                <a:ext cx="1104" cy="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8" name="Oval 13"/>
              <p:cNvSpPr>
                <a:spLocks noChangeArrowheads="1"/>
              </p:cNvSpPr>
              <p:nvPr/>
            </p:nvSpPr>
            <p:spPr bwMode="gray">
              <a:xfrm>
                <a:off x="3424" y="2750"/>
                <a:ext cx="1098" cy="96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latin typeface="Calibri" pitchFamily="34" charset="0"/>
                </a:endParaRPr>
              </a:p>
            </p:txBody>
          </p:sp>
        </p:grpSp>
        <p:sp>
          <p:nvSpPr>
            <p:cNvPr id="26636" name="Text Box 49"/>
            <p:cNvSpPr txBox="1">
              <a:spLocks noChangeArrowheads="1"/>
            </p:cNvSpPr>
            <p:nvPr/>
          </p:nvSpPr>
          <p:spPr bwMode="auto">
            <a:xfrm>
              <a:off x="3128" y="3237"/>
              <a:ext cx="24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ea typeface="微软雅黑"/>
                  <a:cs typeface="微软雅黑"/>
                </a:rPr>
                <a:t>富有爱心却又质疑社会公信力！</a:t>
              </a:r>
            </a:p>
          </p:txBody>
        </p:sp>
      </p:grpSp>
      <p:sp>
        <p:nvSpPr>
          <p:cNvPr id="38979" name="Text Box 67"/>
          <p:cNvSpPr txBox="1">
            <a:spLocks noChangeArrowheads="1"/>
          </p:cNvSpPr>
          <p:nvPr/>
        </p:nvSpPr>
        <p:spPr bwMode="auto">
          <a:xfrm>
            <a:off x="755650" y="3284538"/>
            <a:ext cx="144145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方正隶书简体"/>
                <a:ea typeface="方正隶书简体"/>
                <a:cs typeface="方正隶书简体"/>
              </a:rPr>
              <a:t>家长 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6516688" y="3357563"/>
            <a:ext cx="130175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方正隶书简体"/>
                <a:ea typeface="方正隶书简体"/>
                <a:cs typeface="方正隶书简体"/>
              </a:rPr>
              <a:t>社会</a:t>
            </a:r>
          </a:p>
        </p:txBody>
      </p:sp>
      <p:sp>
        <p:nvSpPr>
          <p:cNvPr id="26634" name="Text Box 69"/>
          <p:cNvSpPr txBox="1">
            <a:spLocks noChangeArrowheads="1"/>
          </p:cNvSpPr>
          <p:nvPr/>
        </p:nvSpPr>
        <p:spPr bwMode="auto">
          <a:xfrm>
            <a:off x="1908175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9" grpId="0" animBg="1"/>
      <p:bldP spid="389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gray">
          <a:xfrm rot="-2700000">
            <a:off x="3059113" y="2276475"/>
            <a:ext cx="2828925" cy="2833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gradFill rotWithShape="1">
            <a:gsLst>
              <a:gs pos="0">
                <a:srgbClr val="DCDCDC"/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1125538"/>
            <a:ext cx="4105275" cy="1800225"/>
            <a:chOff x="0" y="799"/>
            <a:chExt cx="2586" cy="1134"/>
          </a:xfrm>
        </p:grpSpPr>
        <p:pic>
          <p:nvPicPr>
            <p:cNvPr id="28694" name="Picture 8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803"/>
              <a:ext cx="2586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Oval 9"/>
            <p:cNvSpPr>
              <a:spLocks noChangeArrowheads="1"/>
            </p:cNvSpPr>
            <p:nvPr/>
          </p:nvSpPr>
          <p:spPr bwMode="gray">
            <a:xfrm>
              <a:off x="0" y="799"/>
              <a:ext cx="2569" cy="113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latin typeface="Calibri" pitchFamily="34" charset="0"/>
              </a:endParaRPr>
            </a:p>
          </p:txBody>
        </p:sp>
        <p:sp>
          <p:nvSpPr>
            <p:cNvPr id="28696" name="Text Box 16"/>
            <p:cNvSpPr txBox="1">
              <a:spLocks noChangeArrowheads="1"/>
            </p:cNvSpPr>
            <p:nvPr/>
          </p:nvSpPr>
          <p:spPr bwMode="auto">
            <a:xfrm>
              <a:off x="533" y="1101"/>
              <a:ext cx="15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1C1C1C"/>
                  </a:solidFill>
                  <a:ea typeface="微软雅黑"/>
                  <a:cs typeface="微软雅黑"/>
                </a:rPr>
                <a:t>敢于表达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643438" y="1069975"/>
            <a:ext cx="4281487" cy="1778000"/>
            <a:chOff x="2925" y="719"/>
            <a:chExt cx="2677" cy="1120"/>
          </a:xfrm>
        </p:grpSpPr>
        <p:pic>
          <p:nvPicPr>
            <p:cNvPr id="28691" name="Picture 14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925" y="801"/>
              <a:ext cx="267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2" name="Oval 15"/>
            <p:cNvSpPr>
              <a:spLocks noChangeArrowheads="1"/>
            </p:cNvSpPr>
            <p:nvPr/>
          </p:nvSpPr>
          <p:spPr bwMode="gray">
            <a:xfrm>
              <a:off x="2935" y="719"/>
              <a:ext cx="2667" cy="104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latin typeface="Calibri" pitchFamily="34" charset="0"/>
              </a:endParaRPr>
            </a:p>
          </p:txBody>
        </p:sp>
        <p:sp>
          <p:nvSpPr>
            <p:cNvPr id="28693" name="Text Box 49"/>
            <p:cNvSpPr txBox="1">
              <a:spLocks noChangeArrowheads="1"/>
            </p:cNvSpPr>
            <p:nvPr/>
          </p:nvSpPr>
          <p:spPr bwMode="auto">
            <a:xfrm>
              <a:off x="3691" y="1037"/>
              <a:ext cx="16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FF00"/>
                  </a:solidFill>
                  <a:ea typeface="微软雅黑"/>
                  <a:cs typeface="微软雅黑"/>
                </a:rPr>
                <a:t>张扬个性</a:t>
              </a:r>
            </a:p>
          </p:txBody>
        </p:sp>
      </p:grpSp>
      <p:sp>
        <p:nvSpPr>
          <p:cNvPr id="28676" name="Text Box 52"/>
          <p:cNvSpPr txBox="1">
            <a:spLocks noChangeArrowheads="1"/>
          </p:cNvSpPr>
          <p:nvPr/>
        </p:nvSpPr>
        <p:spPr bwMode="auto">
          <a:xfrm>
            <a:off x="3635375" y="3284538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b="1">
                <a:solidFill>
                  <a:srgbClr val="000000"/>
                </a:solidFill>
              </a:rPr>
              <a:t>思考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4294188"/>
            <a:ext cx="4140200" cy="1871662"/>
            <a:chOff x="0" y="2840"/>
            <a:chExt cx="2608" cy="1225"/>
          </a:xfrm>
        </p:grpSpPr>
        <p:grpSp>
          <p:nvGrpSpPr>
            <p:cNvPr id="28686" name="Group 57"/>
            <p:cNvGrpSpPr>
              <a:grpSpLocks/>
            </p:cNvGrpSpPr>
            <p:nvPr/>
          </p:nvGrpSpPr>
          <p:grpSpPr bwMode="auto">
            <a:xfrm>
              <a:off x="0" y="2840"/>
              <a:ext cx="2608" cy="1225"/>
              <a:chOff x="1201" y="2795"/>
              <a:chExt cx="1118" cy="953"/>
            </a:xfrm>
          </p:grpSpPr>
          <p:pic>
            <p:nvPicPr>
              <p:cNvPr id="28688" name="Picture 10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201" y="2797"/>
                <a:ext cx="1118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Oval 11"/>
              <p:cNvSpPr>
                <a:spLocks noChangeArrowheads="1"/>
              </p:cNvSpPr>
              <p:nvPr/>
            </p:nvSpPr>
            <p:spPr bwMode="gray">
              <a:xfrm>
                <a:off x="1202" y="2795"/>
                <a:ext cx="1114" cy="953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latin typeface="Calibri" pitchFamily="34" charset="0"/>
                </a:endParaRPr>
              </a:p>
            </p:txBody>
          </p:sp>
          <p:sp>
            <p:nvSpPr>
              <p:cNvPr id="28690" name="Line 42"/>
              <p:cNvSpPr>
                <a:spLocks noChangeShapeType="1"/>
              </p:cNvSpPr>
              <p:nvPr/>
            </p:nvSpPr>
            <p:spPr bwMode="black">
              <a:xfrm flipH="1">
                <a:off x="1941" y="3127"/>
                <a:ext cx="41" cy="1"/>
              </a:xfrm>
              <a:prstGeom prst="line">
                <a:avLst/>
              </a:prstGeom>
              <a:noFill/>
              <a:ln w="254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687" name="Text Box 49"/>
            <p:cNvSpPr txBox="1">
              <a:spLocks noChangeArrowheads="1"/>
            </p:cNvSpPr>
            <p:nvPr/>
          </p:nvSpPr>
          <p:spPr bwMode="auto">
            <a:xfrm>
              <a:off x="0" y="3211"/>
              <a:ext cx="231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FF00"/>
                  </a:solidFill>
                  <a:ea typeface="微软雅黑"/>
                  <a:cs typeface="微软雅黑"/>
                </a:rPr>
                <a:t>追求公平</a:t>
              </a: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4572000" y="4365625"/>
            <a:ext cx="4572000" cy="1800225"/>
            <a:chOff x="2880" y="2976"/>
            <a:chExt cx="2880" cy="1088"/>
          </a:xfrm>
        </p:grpSpPr>
        <p:grpSp>
          <p:nvGrpSpPr>
            <p:cNvPr id="28682" name="Group 56"/>
            <p:cNvGrpSpPr>
              <a:grpSpLocks/>
            </p:cNvGrpSpPr>
            <p:nvPr/>
          </p:nvGrpSpPr>
          <p:grpSpPr bwMode="auto">
            <a:xfrm>
              <a:off x="2880" y="2976"/>
              <a:ext cx="2880" cy="1088"/>
              <a:chOff x="3424" y="2750"/>
              <a:chExt cx="1104" cy="970"/>
            </a:xfrm>
          </p:grpSpPr>
          <p:pic>
            <p:nvPicPr>
              <p:cNvPr id="28684" name="Picture 1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424" y="2759"/>
                <a:ext cx="1104" cy="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5" name="Oval 13"/>
              <p:cNvSpPr>
                <a:spLocks noChangeArrowheads="1"/>
              </p:cNvSpPr>
              <p:nvPr/>
            </p:nvSpPr>
            <p:spPr bwMode="gray">
              <a:xfrm>
                <a:off x="3424" y="2750"/>
                <a:ext cx="1098" cy="96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latin typeface="Calibri" pitchFamily="34" charset="0"/>
                </a:endParaRPr>
              </a:p>
            </p:txBody>
          </p:sp>
        </p:grpSp>
        <p:sp>
          <p:nvSpPr>
            <p:cNvPr id="28683" name="Text Box 49"/>
            <p:cNvSpPr txBox="1">
              <a:spLocks noChangeArrowheads="1"/>
            </p:cNvSpPr>
            <p:nvPr/>
          </p:nvSpPr>
          <p:spPr bwMode="auto">
            <a:xfrm>
              <a:off x="3088" y="3294"/>
              <a:ext cx="244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ea typeface="微软雅黑"/>
                  <a:cs typeface="微软雅黑"/>
                </a:rPr>
                <a:t>自主发展</a:t>
              </a:r>
            </a:p>
          </p:txBody>
        </p:sp>
      </p:grpSp>
      <p:sp>
        <p:nvSpPr>
          <p:cNvPr id="28679" name="Text Box 69"/>
          <p:cNvSpPr txBox="1">
            <a:spLocks noChangeArrowheads="1"/>
          </p:cNvSpPr>
          <p:nvPr/>
        </p:nvSpPr>
        <p:spPr bwMode="auto">
          <a:xfrm>
            <a:off x="1908175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34925" y="6199188"/>
            <a:ext cx="9036050" cy="58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方正行楷简体" pitchFamily="65" charset="-122"/>
                <a:ea typeface="方正行楷简体" pitchFamily="65" charset="-122"/>
              </a:rPr>
              <a:t>学生的优秀对老师而言是幸运？压力？挑战？</a:t>
            </a:r>
          </a:p>
        </p:txBody>
      </p:sp>
      <p:sp>
        <p:nvSpPr>
          <p:cNvPr id="28681" name="标题 4"/>
          <p:cNvSpPr>
            <a:spLocks noGrp="1"/>
          </p:cNvSpPr>
          <p:nvPr>
            <p:ph type="title"/>
          </p:nvPr>
        </p:nvSpPr>
        <p:spPr>
          <a:xfrm>
            <a:off x="255588" y="79375"/>
            <a:ext cx="8229600" cy="1143000"/>
          </a:xfrm>
        </p:spPr>
        <p:txBody>
          <a:bodyPr/>
          <a:lstStyle/>
          <a:p>
            <a:r>
              <a:rPr lang="zh-CN" altLang="en-US" smtClean="0">
                <a:latin typeface="黑体" pitchFamily="2" charset="-122"/>
                <a:ea typeface="黑体" pitchFamily="2" charset="-122"/>
              </a:rPr>
              <a:t>现在的学生</a:t>
            </a:r>
            <a:r>
              <a:rPr lang="zh-CN" altLang="en-US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“这样”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55650" y="3500438"/>
            <a:ext cx="2376488" cy="1943100"/>
            <a:chOff x="755576" y="3501009"/>
            <a:chExt cx="2376264" cy="1942530"/>
          </a:xfrm>
        </p:grpSpPr>
        <p:grpSp>
          <p:nvGrpSpPr>
            <p:cNvPr id="30742" name="Group 28"/>
            <p:cNvGrpSpPr>
              <a:grpSpLocks/>
            </p:cNvGrpSpPr>
            <p:nvPr/>
          </p:nvGrpSpPr>
          <p:grpSpPr bwMode="auto">
            <a:xfrm>
              <a:off x="755576" y="3501009"/>
              <a:ext cx="2376264" cy="1942530"/>
              <a:chOff x="748" y="2431"/>
              <a:chExt cx="1044" cy="998"/>
            </a:xfrm>
          </p:grpSpPr>
          <p:sp>
            <p:nvSpPr>
              <p:cNvPr id="30744" name="Oval 25"/>
              <p:cNvSpPr>
                <a:spLocks noChangeArrowheads="1"/>
              </p:cNvSpPr>
              <p:nvPr/>
            </p:nvSpPr>
            <p:spPr bwMode="auto">
              <a:xfrm>
                <a:off x="884" y="2568"/>
                <a:ext cx="771" cy="726"/>
              </a:xfrm>
              <a:prstGeom prst="ellipse">
                <a:avLst/>
              </a:prstGeom>
              <a:gradFill rotWithShape="1">
                <a:gsLst>
                  <a:gs pos="0">
                    <a:srgbClr val="3333CC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30745" name="Picture 2" descr="-1"/>
              <p:cNvPicPr>
                <a:picLocks noChangeAspect="1" noChangeArrowheads="1"/>
              </p:cNvPicPr>
              <p:nvPr/>
            </p:nvPicPr>
            <p:blipFill>
              <a:blip r:embed="rId3"/>
              <a:srcRect t="54723"/>
              <a:stretch>
                <a:fillRect/>
              </a:stretch>
            </p:blipFill>
            <p:spPr bwMode="auto">
              <a:xfrm>
                <a:off x="930" y="2582"/>
                <a:ext cx="728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46" name="AutoShape 15"/>
              <p:cNvSpPr>
                <a:spLocks noChangeArrowheads="1"/>
              </p:cNvSpPr>
              <p:nvPr/>
            </p:nvSpPr>
            <p:spPr bwMode="auto">
              <a:xfrm>
                <a:off x="748" y="2431"/>
                <a:ext cx="1044" cy="9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0 h 21600"/>
                  <a:gd name="T26" fmla="*/ 18434 w 21600"/>
                  <a:gd name="T27" fmla="*/ 1844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174" y="10800"/>
                    </a:moveTo>
                    <a:cubicBezTo>
                      <a:pt x="3174" y="15012"/>
                      <a:pt x="6588" y="18426"/>
                      <a:pt x="10800" y="18426"/>
                    </a:cubicBezTo>
                    <a:cubicBezTo>
                      <a:pt x="15012" y="18426"/>
                      <a:pt x="18426" y="15012"/>
                      <a:pt x="18426" y="10800"/>
                    </a:cubicBezTo>
                    <a:cubicBezTo>
                      <a:pt x="18426" y="6588"/>
                      <a:pt x="15012" y="3174"/>
                      <a:pt x="10800" y="3174"/>
                    </a:cubicBezTo>
                    <a:cubicBezTo>
                      <a:pt x="6588" y="3174"/>
                      <a:pt x="3174" y="6588"/>
                      <a:pt x="317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33CC"/>
                  </a:gs>
                  <a:gs pos="50000">
                    <a:srgbClr val="BABAEE"/>
                  </a:gs>
                  <a:gs pos="100000">
                    <a:srgbClr val="3333CC"/>
                  </a:gs>
                </a:gsLst>
                <a:lin ang="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743" name="Rectangle 17"/>
            <p:cNvSpPr>
              <a:spLocks noChangeArrowheads="1"/>
            </p:cNvSpPr>
            <p:nvPr/>
          </p:nvSpPr>
          <p:spPr bwMode="auto">
            <a:xfrm>
              <a:off x="1169829" y="4077072"/>
              <a:ext cx="1657011" cy="57467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latin typeface="隶书"/>
                  <a:ea typeface="隶书"/>
                  <a:cs typeface="隶书"/>
                </a:rPr>
                <a:t>顺势而为</a:t>
              </a:r>
              <a:endParaRPr lang="en-US" altLang="zh-CN" sz="3200">
                <a:latin typeface="隶书"/>
                <a:ea typeface="隶书"/>
                <a:cs typeface="隶书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6200" y="1234281"/>
            <a:ext cx="5111750" cy="1944688"/>
            <a:chOff x="2336" y="890"/>
            <a:chExt cx="3220" cy="12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184" name="Picture 3" descr="未1"/>
            <p:cNvPicPr>
              <a:picLocks noChangeAspect="1" noChangeArrowheads="1"/>
            </p:cNvPicPr>
            <p:nvPr/>
          </p:nvPicPr>
          <p:blipFill>
            <a:blip r:embed="rId4"/>
            <a:srcRect r="47021"/>
            <a:stretch>
              <a:fillRect/>
            </a:stretch>
          </p:blipFill>
          <p:spPr bwMode="auto">
            <a:xfrm>
              <a:off x="5012" y="1390"/>
              <a:ext cx="512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7185" name="Picture 4" descr="未1"/>
            <p:cNvPicPr>
              <a:picLocks noChangeAspect="1" noChangeArrowheads="1"/>
            </p:cNvPicPr>
            <p:nvPr/>
          </p:nvPicPr>
          <p:blipFill>
            <a:blip r:embed="rId5"/>
            <a:srcRect l="47021"/>
            <a:stretch>
              <a:fillRect/>
            </a:stretch>
          </p:blipFill>
          <p:spPr bwMode="auto">
            <a:xfrm>
              <a:off x="2336" y="890"/>
              <a:ext cx="512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9476" name="AutoShape 20"/>
            <p:cNvSpPr>
              <a:spLocks noChangeArrowheads="1"/>
            </p:cNvSpPr>
            <p:nvPr/>
          </p:nvSpPr>
          <p:spPr bwMode="auto">
            <a:xfrm>
              <a:off x="2336" y="890"/>
              <a:ext cx="3220" cy="117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57150" cmpd="thinThick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3" name="Rectangle 22"/>
          <p:cNvSpPr>
            <a:spLocks noChangeArrowheads="1"/>
          </p:cNvSpPr>
          <p:nvPr/>
        </p:nvSpPr>
        <p:spPr bwMode="auto">
          <a:xfrm>
            <a:off x="358775" y="1268413"/>
            <a:ext cx="4105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Calibri" pitchFamily="34" charset="0"/>
                <a:ea typeface="隶书"/>
                <a:cs typeface="隶书"/>
              </a:rPr>
              <a:t>孩子的行为背后，</a:t>
            </a:r>
          </a:p>
          <a:p>
            <a:r>
              <a:rPr lang="zh-CN" altLang="en-US" sz="2800">
                <a:solidFill>
                  <a:schemeClr val="bg1"/>
                </a:solidFill>
                <a:latin typeface="Calibri" pitchFamily="34" charset="0"/>
                <a:ea typeface="隶书"/>
                <a:cs typeface="隶书"/>
              </a:rPr>
              <a:t>总有他认定的想法，</a:t>
            </a:r>
          </a:p>
          <a:p>
            <a:r>
              <a:rPr lang="zh-CN" altLang="en-US" sz="2800">
                <a:solidFill>
                  <a:schemeClr val="bg1"/>
                </a:solidFill>
                <a:latin typeface="Calibri" pitchFamily="34" charset="0"/>
                <a:ea typeface="隶书"/>
                <a:cs typeface="隶书"/>
              </a:rPr>
              <a:t>请试着了解他，</a:t>
            </a:r>
          </a:p>
          <a:p>
            <a:r>
              <a:rPr lang="zh-CN" altLang="en-US" sz="2800">
                <a:solidFill>
                  <a:schemeClr val="bg1"/>
                </a:solidFill>
                <a:latin typeface="Calibri" pitchFamily="34" charset="0"/>
                <a:ea typeface="隶书"/>
                <a:cs typeface="隶书"/>
              </a:rPr>
              <a:t>不要急于批判他。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638550" y="2770188"/>
            <a:ext cx="5146675" cy="2668587"/>
            <a:chOff x="3673021" y="3004912"/>
            <a:chExt cx="5147129" cy="2668330"/>
          </a:xfrm>
        </p:grpSpPr>
        <p:sp>
          <p:nvSpPr>
            <p:cNvPr id="30733" name="Line 16"/>
            <p:cNvSpPr>
              <a:spLocks noChangeShapeType="1"/>
            </p:cNvSpPr>
            <p:nvPr/>
          </p:nvSpPr>
          <p:spPr bwMode="auto">
            <a:xfrm>
              <a:off x="7274385" y="3004912"/>
              <a:ext cx="0" cy="711426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0734" name="Picture 18" descr="-1"/>
            <p:cNvPicPr>
              <a:picLocks noChangeAspect="1" noChangeArrowheads="1"/>
            </p:cNvPicPr>
            <p:nvPr/>
          </p:nvPicPr>
          <p:blipFill>
            <a:blip r:embed="rId6"/>
            <a:srcRect l="54723"/>
            <a:stretch>
              <a:fillRect/>
            </a:stretch>
          </p:blipFill>
          <p:spPr bwMode="auto">
            <a:xfrm>
              <a:off x="3708400" y="3789363"/>
              <a:ext cx="698500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19" descr="-1"/>
            <p:cNvPicPr>
              <a:picLocks noChangeAspect="1" noChangeArrowheads="1"/>
            </p:cNvPicPr>
            <p:nvPr/>
          </p:nvPicPr>
          <p:blipFill>
            <a:blip r:embed="rId7"/>
            <a:srcRect r="54723"/>
            <a:stretch>
              <a:fillRect/>
            </a:stretch>
          </p:blipFill>
          <p:spPr bwMode="auto">
            <a:xfrm>
              <a:off x="8121650" y="4508500"/>
              <a:ext cx="698500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>
              <a:off x="3673021" y="3801580"/>
              <a:ext cx="5111750" cy="1871662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57150" cmpd="thinThick" algn="ctr">
              <a:solidFill>
                <a:srgbClr val="0000FF"/>
              </a:solidFill>
              <a:round/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82" name="Rectangle 23"/>
            <p:cNvSpPr>
              <a:spLocks noChangeArrowheads="1"/>
            </p:cNvSpPr>
            <p:nvPr/>
          </p:nvSpPr>
          <p:spPr bwMode="auto">
            <a:xfrm>
              <a:off x="4057649" y="3952581"/>
              <a:ext cx="439355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itchFamily="49" charset="-122"/>
                  <a:ea typeface="隶书" pitchFamily="49" charset="-122"/>
                </a:rPr>
                <a:t>九零后学生的身心特点</a:t>
              </a:r>
              <a:endParaRPr lang="en-US" altLang="zh-CN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itchFamily="49" charset="-122"/>
                  <a:ea typeface="隶书" pitchFamily="49" charset="-122"/>
                </a:rPr>
                <a:t>社会发展</a:t>
              </a:r>
              <a:endParaRPr lang="en-US" altLang="zh-CN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itchFamily="49" charset="-122"/>
                  <a:ea typeface="隶书" pitchFamily="49" charset="-122"/>
                </a:rPr>
                <a:t>教育规律 </a:t>
              </a:r>
              <a:endParaRPr lang="en-US" altLang="zh-CN" sz="3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30725" name="组合 3"/>
          <p:cNvGrpSpPr>
            <a:grpSpLocks/>
          </p:cNvGrpSpPr>
          <p:nvPr/>
        </p:nvGrpSpPr>
        <p:grpSpPr bwMode="auto">
          <a:xfrm>
            <a:off x="5397500" y="1420813"/>
            <a:ext cx="2724150" cy="1584325"/>
            <a:chOff x="5397274" y="1420587"/>
            <a:chExt cx="2724376" cy="1584325"/>
          </a:xfrm>
        </p:grpSpPr>
        <p:grpSp>
          <p:nvGrpSpPr>
            <p:cNvPr id="30727" name="Group 26"/>
            <p:cNvGrpSpPr>
              <a:grpSpLocks/>
            </p:cNvGrpSpPr>
            <p:nvPr/>
          </p:nvGrpSpPr>
          <p:grpSpPr bwMode="auto">
            <a:xfrm rot="10800000">
              <a:off x="5397274" y="1420587"/>
              <a:ext cx="2724376" cy="1584325"/>
              <a:chOff x="748" y="935"/>
              <a:chExt cx="1542" cy="998"/>
            </a:xfrm>
          </p:grpSpPr>
          <p:sp>
            <p:nvSpPr>
              <p:cNvPr id="30729" name="Oval 24"/>
              <p:cNvSpPr>
                <a:spLocks noChangeArrowheads="1"/>
              </p:cNvSpPr>
              <p:nvPr/>
            </p:nvSpPr>
            <p:spPr bwMode="auto">
              <a:xfrm>
                <a:off x="884" y="1071"/>
                <a:ext cx="771" cy="726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30730" name="Picture 5" descr="未1"/>
              <p:cNvPicPr>
                <a:picLocks noChangeAspect="1" noChangeArrowheads="1"/>
              </p:cNvPicPr>
              <p:nvPr/>
            </p:nvPicPr>
            <p:blipFill>
              <a:blip r:embed="rId8"/>
              <a:srcRect t="47021"/>
              <a:stretch>
                <a:fillRect/>
              </a:stretch>
            </p:blipFill>
            <p:spPr bwMode="auto">
              <a:xfrm>
                <a:off x="930" y="1071"/>
                <a:ext cx="725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8" name="AutoShape 12"/>
              <p:cNvSpPr>
                <a:spLocks noChangeArrowheads="1"/>
              </p:cNvSpPr>
              <p:nvPr/>
            </p:nvSpPr>
            <p:spPr bwMode="auto">
              <a:xfrm>
                <a:off x="748" y="935"/>
                <a:ext cx="1044" cy="998"/>
              </a:xfrm>
              <a:custGeom>
                <a:avLst/>
                <a:gdLst>
                  <a:gd name="G0" fmla="+- 3174 0 0"/>
                  <a:gd name="G1" fmla="+- 21600 0 3174"/>
                  <a:gd name="G2" fmla="+- 21600 0 317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174" y="10800"/>
                    </a:moveTo>
                    <a:cubicBezTo>
                      <a:pt x="3174" y="15012"/>
                      <a:pt x="6588" y="18426"/>
                      <a:pt x="10800" y="18426"/>
                    </a:cubicBezTo>
                    <a:cubicBezTo>
                      <a:pt x="15012" y="18426"/>
                      <a:pt x="18426" y="15012"/>
                      <a:pt x="18426" y="10800"/>
                    </a:cubicBezTo>
                    <a:cubicBezTo>
                      <a:pt x="18426" y="6588"/>
                      <a:pt x="15012" y="3174"/>
                      <a:pt x="10800" y="3174"/>
                    </a:cubicBezTo>
                    <a:cubicBezTo>
                      <a:pt x="6588" y="3174"/>
                      <a:pt x="3174" y="6588"/>
                      <a:pt x="317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732" name="Line 13"/>
              <p:cNvSpPr>
                <a:spLocks noChangeShapeType="1"/>
              </p:cNvSpPr>
              <p:nvPr/>
            </p:nvSpPr>
            <p:spPr bwMode="auto">
              <a:xfrm>
                <a:off x="1791" y="1480"/>
                <a:ext cx="499" cy="0"/>
              </a:xfrm>
              <a:prstGeom prst="line">
                <a:avLst/>
              </a:prstGeom>
              <a:noFill/>
              <a:ln w="38100" cap="rnd">
                <a:solidFill>
                  <a:srgbClr val="99CC00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28" name="Rectangle 14"/>
            <p:cNvSpPr>
              <a:spLocks noChangeArrowheads="1"/>
            </p:cNvSpPr>
            <p:nvPr/>
          </p:nvSpPr>
          <p:spPr bwMode="auto">
            <a:xfrm>
              <a:off x="6842585" y="1925411"/>
              <a:ext cx="863600" cy="574675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600">
                  <a:latin typeface="隶书"/>
                  <a:ea typeface="隶书"/>
                  <a:cs typeface="隶书"/>
                </a:rPr>
                <a:t>了解</a:t>
              </a:r>
              <a:endParaRPr lang="en-US" altLang="zh-CN" sz="3600">
                <a:latin typeface="隶书"/>
                <a:ea typeface="隶书"/>
                <a:cs typeface="隶书"/>
              </a:endParaRPr>
            </a:p>
          </p:txBody>
        </p:sp>
      </p:grpSp>
      <p:sp>
        <p:nvSpPr>
          <p:cNvPr id="2" name="矩形标注 1"/>
          <p:cNvSpPr/>
          <p:nvPr/>
        </p:nvSpPr>
        <p:spPr>
          <a:xfrm>
            <a:off x="0" y="5634038"/>
            <a:ext cx="9144000" cy="1192212"/>
          </a:xfrm>
          <a:prstGeom prst="wedgeRectCallout">
            <a:avLst>
              <a:gd name="adj1" fmla="val -12500"/>
              <a:gd name="adj2" fmla="val -72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顺</a:t>
            </a:r>
            <a:r>
              <a:rPr lang="zh-CN" altLang="en-US" sz="2800" b="1" dirty="0">
                <a:solidFill>
                  <a:srgbClr val="FFFF00"/>
                </a:solidFill>
              </a:rPr>
              <a:t>其所思，予其所需，同其所感，因其所动</a:t>
            </a:r>
            <a:r>
              <a:rPr lang="zh-CN" altLang="en-US" sz="2800" b="1" dirty="0">
                <a:solidFill>
                  <a:srgbClr val="FFFF00"/>
                </a:solidFill>
              </a:rPr>
              <a:t>，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</a:rPr>
              <a:t>投其所好</a:t>
            </a:r>
            <a:r>
              <a:rPr lang="zh-CN" altLang="en-US" sz="2800" b="1" dirty="0">
                <a:solidFill>
                  <a:srgbClr val="FFFF00"/>
                </a:solidFill>
              </a:rPr>
              <a:t>，扬其所长。助其所为，促其所</a:t>
            </a:r>
            <a:r>
              <a:rPr lang="zh-CN" altLang="en-US" sz="2800" b="1" dirty="0">
                <a:solidFill>
                  <a:srgbClr val="FFFF00"/>
                </a:solidFill>
              </a:rPr>
              <a:t>成。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主题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主题11</Template>
  <TotalTime>202</TotalTime>
  <Words>4538</Words>
  <Application>Microsoft Office PowerPoint</Application>
  <PresentationFormat>全屏显示(4:3)</PresentationFormat>
  <Paragraphs>517</Paragraphs>
  <Slides>66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66</vt:i4>
      </vt:variant>
    </vt:vector>
  </HeadingPairs>
  <TitlesOfParts>
    <vt:vector size="86" baseType="lpstr">
      <vt:lpstr>Calibri</vt:lpstr>
      <vt:lpstr>宋体</vt:lpstr>
      <vt:lpstr>Arial</vt:lpstr>
      <vt:lpstr>黑体</vt:lpstr>
      <vt:lpstr>隶书</vt:lpstr>
      <vt:lpstr>微软雅黑</vt:lpstr>
      <vt:lpstr>方正行楷简体</vt:lpstr>
      <vt:lpstr>方正隶书简体</vt:lpstr>
      <vt:lpstr>Wingdings</vt:lpstr>
      <vt:lpstr>华文行楷</vt:lpstr>
      <vt:lpstr>Verdana</vt:lpstr>
      <vt:lpstr>Times New Roman</vt:lpstr>
      <vt:lpstr>仿宋_GB2312</vt:lpstr>
      <vt:lpstr>楷体_GB2312</vt:lpstr>
      <vt:lpstr>方正姚体</vt:lpstr>
      <vt:lpstr>华文隶书</vt:lpstr>
      <vt:lpstr>方正舒体</vt:lpstr>
      <vt:lpstr>主题11</vt:lpstr>
      <vt:lpstr>主题11</vt:lpstr>
      <vt:lpstr>主题11</vt:lpstr>
      <vt:lpstr>引</vt:lpstr>
      <vt:lpstr> 动情入理 做专业班主任           北京市八一中学  肖艳丽</vt:lpstr>
      <vt:lpstr>主要内容</vt:lpstr>
      <vt:lpstr>主要内容</vt:lpstr>
      <vt:lpstr>幻灯片 5</vt:lpstr>
      <vt:lpstr>带来震撼的几句话：</vt:lpstr>
      <vt:lpstr>困惑---现在的学生怎么“这样”</vt:lpstr>
      <vt:lpstr>现在的学生“这样”</vt:lpstr>
      <vt:lpstr>幻灯片 9</vt:lpstr>
      <vt:lpstr>令人纠结的两件事</vt:lpstr>
      <vt:lpstr>令人纠结的两件事</vt:lpstr>
      <vt:lpstr>咋这么矛盾？</vt:lpstr>
      <vt:lpstr>幻灯片 13</vt:lpstr>
      <vt:lpstr>主要内容</vt:lpstr>
      <vt:lpstr>理性工作    教育策略</vt:lpstr>
      <vt:lpstr>应对策略之  尊重学生，留下教育空间</vt:lpstr>
      <vt:lpstr>幻灯片 17</vt:lpstr>
      <vt:lpstr>面对学生，班主任的职责：</vt:lpstr>
      <vt:lpstr>幻灯片 19</vt:lpstr>
      <vt:lpstr>应对策略之  坚守原则，把握教育尺度             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应对策略之  引领成长，践行教育理念</vt:lpstr>
      <vt:lpstr>应对策略之  引领成长，践行教育理念</vt:lpstr>
      <vt:lpstr>幻灯片 30</vt:lpstr>
      <vt:lpstr>应对策略之 引领成长，践行教育理念</vt:lpstr>
      <vt:lpstr>应对策略之 引领成长，践行教育理念</vt:lpstr>
      <vt:lpstr>幻灯片 33</vt:lpstr>
      <vt:lpstr>案例八</vt:lpstr>
      <vt:lpstr>幻灯片 35</vt:lpstr>
      <vt:lpstr>俞敏洪的素质观:品格与德行乃个人发展之基</vt:lpstr>
      <vt:lpstr>幻灯片 37</vt:lpstr>
      <vt:lpstr>幻灯片 38</vt:lpstr>
      <vt:lpstr>以人育人、共同发展                   ——北京四中教育理念</vt:lpstr>
      <vt:lpstr>幻灯片 40</vt:lpstr>
      <vt:lpstr>班主任专业成长需要理清三个关系</vt:lpstr>
      <vt:lpstr>主要内容</vt:lpstr>
      <vt:lpstr>做专业、智慧的班主任</vt:lpstr>
      <vt:lpstr>幻灯片 44</vt:lpstr>
      <vt:lpstr>体验中前行</vt:lpstr>
      <vt:lpstr>体验中前行</vt:lpstr>
      <vt:lpstr>引领中提升</vt:lpstr>
      <vt:lpstr>抓住教育时机  将活动引向深入</vt:lpstr>
      <vt:lpstr>思考中成长</vt:lpstr>
      <vt:lpstr>做专业、智慧的班主任</vt:lpstr>
      <vt:lpstr>做专业、智慧的班主任</vt:lpstr>
      <vt:lpstr>做专业、智慧的班主任</vt:lpstr>
      <vt:lpstr>做专业智慧的班主任</vt:lpstr>
      <vt:lpstr>追求：以情动人  以理育人</vt:lpstr>
      <vt:lpstr>专业成长的四个阶段</vt:lpstr>
      <vt:lpstr>家长眼中的“专业”</vt:lpstr>
      <vt:lpstr>幻灯片 57</vt:lpstr>
      <vt:lpstr>专业、智慧、魅力的班主任</vt:lpstr>
      <vt:lpstr>幻灯片 59</vt:lpstr>
      <vt:lpstr>学生眼中的“魅力”</vt:lpstr>
      <vt:lpstr>幻灯片 61</vt:lpstr>
      <vt:lpstr>以生命点亮生命  在成长促进成长</vt:lpstr>
      <vt:lpstr>幻灯片 63</vt:lpstr>
      <vt:lpstr>幻灯片 64</vt:lpstr>
      <vt:lpstr>幻灯片 65</vt:lpstr>
      <vt:lpstr>愿微笑常在：）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bayi</dc:creator>
  <cp:lastModifiedBy>BAOLIUFENG</cp:lastModifiedBy>
  <cp:revision>16</cp:revision>
  <dcterms:created xsi:type="dcterms:W3CDTF">2012-02-23T01:12:38Z</dcterms:created>
  <dcterms:modified xsi:type="dcterms:W3CDTF">2012-03-20T06:06:19Z</dcterms:modified>
</cp:coreProperties>
</file>