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2" r:id="rId5"/>
    <p:sldId id="263" r:id="rId6"/>
    <p:sldId id="264" r:id="rId7"/>
    <p:sldId id="261" r:id="rId8"/>
    <p:sldId id="265" r:id="rId9"/>
    <p:sldId id="259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2018\10\2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2018\10\2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2018\10\2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2018\10\2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2018\10\2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2018\10\2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2018\10\2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2018\10\2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2018\10\2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2018\10\2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2018\10\2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2018\10\2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/>
              <a:t>六</a:t>
            </a:r>
            <a:r>
              <a:rPr lang="zh-CN" altLang="en-US" sz="3200" b="1" dirty="0" smtClean="0"/>
              <a:t>年级必修课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考试答案：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3200" b="1" dirty="0" smtClean="0"/>
              <a:t>毒品</a:t>
            </a:r>
            <a:r>
              <a:rPr lang="zh-CN" altLang="en-US" sz="3200" b="1" dirty="0"/>
              <a:t>危害家庭典型案例</a:t>
            </a:r>
          </a:p>
        </p:txBody>
      </p:sp>
    </p:spTree>
    <p:extLst>
      <p:ext uri="{BB962C8B-B14F-4D97-AF65-F5344CB8AC3E}">
        <p14:creationId xmlns:p14="http://schemas.microsoft.com/office/powerpoint/2010/main" val="2418927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1905000"/>
            <a:ext cx="482917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949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1981200"/>
            <a:ext cx="46767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077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85975"/>
            <a:ext cx="472440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4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272808" cy="3818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916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561975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1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1814513"/>
            <a:ext cx="550545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4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1909763"/>
            <a:ext cx="5324475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82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1943100"/>
            <a:ext cx="53721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6648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/>
              <a:t>六</a:t>
            </a:r>
            <a:r>
              <a:rPr lang="zh-CN" altLang="en-US" sz="3200" b="1" dirty="0" smtClean="0"/>
              <a:t>年级必修课</a:t>
            </a:r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考试答案：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3200" b="1" dirty="0"/>
              <a:t>他们怎么了？请远离毒品！</a:t>
            </a:r>
          </a:p>
        </p:txBody>
      </p:sp>
    </p:spTree>
    <p:extLst>
      <p:ext uri="{BB962C8B-B14F-4D97-AF65-F5344CB8AC3E}">
        <p14:creationId xmlns:p14="http://schemas.microsoft.com/office/powerpoint/2010/main" val="248660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1976438"/>
            <a:ext cx="478155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883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1819275"/>
            <a:ext cx="4714875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991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全屏显示(4:3)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六年级必修课1考试答案： 毒品危害家庭典型案例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六年级必修课2考试答案： 他们怎么了？请远离毒品！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六年级必修课1考试答案： 毒品危害家庭典型案例</dc:title>
  <dc:creator>Administrator</dc:creator>
  <cp:lastModifiedBy>User</cp:lastModifiedBy>
  <cp:revision>2</cp:revision>
  <dcterms:created xsi:type="dcterms:W3CDTF">2018-10-02T11:19:04Z</dcterms:created>
  <dcterms:modified xsi:type="dcterms:W3CDTF">2018-10-02T11:26:21Z</dcterms:modified>
</cp:coreProperties>
</file>