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禁毒安全\考题\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42" y="116632"/>
            <a:ext cx="618699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84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1634"/>
            <a:ext cx="9036496" cy="49077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392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2" y="910055"/>
            <a:ext cx="9041948" cy="47780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3334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7" y="908720"/>
            <a:ext cx="9066548" cy="48928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045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禁毒安全\考题\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52" y="1124744"/>
            <a:ext cx="9175452" cy="477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37797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128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禁毒安全\考题\1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" y="987194"/>
            <a:ext cx="9091488" cy="478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8866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036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禁毒安全\考题\1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" y="764705"/>
            <a:ext cx="9097775" cy="460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4219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96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禁毒安全\考题\1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508000"/>
            <a:ext cx="9206460" cy="486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8866" y="347720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455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禁毒安全\考题\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4" y="1322967"/>
            <a:ext cx="9029826" cy="478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200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9"/>
            <a:ext cx="6264696" cy="666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6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8865781" cy="47012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420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31" y="825914"/>
            <a:ext cx="8984769" cy="48786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499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全屏显示(4:3)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微软用户</cp:lastModifiedBy>
  <cp:revision>7</cp:revision>
  <dcterms:created xsi:type="dcterms:W3CDTF">2018-10-03T08:18:21Z</dcterms:created>
  <dcterms:modified xsi:type="dcterms:W3CDTF">2018-10-03T11:46:07Z</dcterms:modified>
</cp:coreProperties>
</file>