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2018/10/3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2018/10/3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2018/10/3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2018/10/3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2018/10/3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2018/10/3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2018/10/3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2018/10/3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2018/10/3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2018/10/3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2018/10/3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2018/10/3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禁毒安全\考题\2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34"/>
            <a:ext cx="5976664" cy="6617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6842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istrator\Desktop\禁毒安全\考题\22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688"/>
            <a:ext cx="9020902" cy="4793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560" y="327569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√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83986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istrator\Desktop\禁毒安全\考题\22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0" y="542290"/>
            <a:ext cx="9036496" cy="4990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3568" y="32129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√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5477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istrator\Desktop\禁毒安全\考题\22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6" y="836712"/>
            <a:ext cx="9106649" cy="479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560" y="371703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√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77185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istrator\Desktop\禁毒安全\考题\2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2" y="836712"/>
            <a:ext cx="9015549" cy="472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3568" y="377974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√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91830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istrator\Desktop\禁毒安全\考题\2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43176"/>
            <a:ext cx="9036496" cy="5003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560" y="285293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√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38726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istrator\Desktop\禁毒安全\考题\2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39" y="1052736"/>
            <a:ext cx="8933911" cy="4735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5576" y="328498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√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12109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istrator\Desktop\禁毒安全\考题\21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9163496" cy="4893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560" y="341970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√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24086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istrator\Desktop\禁毒安全\考题\21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2" y="764704"/>
            <a:ext cx="9073008" cy="503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3568" y="341970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√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31409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√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284364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√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40933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禁毒安全\考题\2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32656"/>
            <a:ext cx="5423668" cy="5889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6225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istrator\Desktop\禁毒安全\考题\2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80728"/>
            <a:ext cx="8856984" cy="5076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3568" y="450912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√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26886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istrator\Desktop\禁毒安全\考题\2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9000"/>
            <a:ext cx="9002496" cy="484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560" y="350100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√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62191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12</Words>
  <Application>Microsoft Office PowerPoint</Application>
  <PresentationFormat>全屏显示(4:3)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微软用户</cp:lastModifiedBy>
  <cp:revision>10</cp:revision>
  <dcterms:created xsi:type="dcterms:W3CDTF">2018-10-03T08:18:21Z</dcterms:created>
  <dcterms:modified xsi:type="dcterms:W3CDTF">2018-10-03T12:33:07Z</dcterms:modified>
</cp:coreProperties>
</file>